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442"/>
            <a:ext cx="8638729" cy="30683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76836" y="1168203"/>
            <a:ext cx="6747027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05093" y="991724"/>
            <a:ext cx="6490512" cy="960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2B563B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1323" y="3550101"/>
            <a:ext cx="16318052" cy="423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6920" y="2951753"/>
            <a:ext cx="15300960" cy="1381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2950" spc="-5">
                <a:solidFill>
                  <a:srgbClr val="2B563B"/>
                </a:solidFill>
                <a:latin typeface="Verdana"/>
                <a:cs typeface="Verdana"/>
              </a:rPr>
              <a:t>Machine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0">
                <a:solidFill>
                  <a:srgbClr val="2B563B"/>
                </a:solidFill>
                <a:latin typeface="Verdana"/>
                <a:cs typeface="Verdana"/>
              </a:rPr>
              <a:t>learning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40">
                <a:solidFill>
                  <a:srgbClr val="2B563B"/>
                </a:solidFill>
                <a:latin typeface="Verdana"/>
                <a:cs typeface="Verdana"/>
              </a:rPr>
              <a:t>algorithms</a:t>
            </a:r>
            <a:r>
              <a:rPr dirty="0" sz="2950" spc="-2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2B563B"/>
                </a:solidFill>
                <a:latin typeface="Verdana"/>
                <a:cs typeface="Verdana"/>
              </a:rPr>
              <a:t>analyze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25" b="1">
                <a:solidFill>
                  <a:srgbClr val="2B563B"/>
                </a:solidFill>
                <a:latin typeface="Verdana"/>
                <a:cs typeface="Verdana"/>
              </a:rPr>
              <a:t>daĺa</a:t>
            </a:r>
            <a:r>
              <a:rPr dirty="0" sz="2950" spc="-5" b="1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55" b="1">
                <a:solidFill>
                  <a:srgbClr val="2B563B"/>
                </a:solidFill>
                <a:latin typeface="Verdana"/>
                <a:cs typeface="Verdana"/>
              </a:rPr>
              <a:t>paĺĺerns</a:t>
            </a:r>
            <a:r>
              <a:rPr dirty="0" sz="2950" spc="-170" b="1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2B563B"/>
                </a:solidFill>
                <a:latin typeface="Verdana"/>
                <a:cs typeface="Verdana"/>
              </a:rPr>
              <a:t>from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2B563B"/>
                </a:solidFill>
                <a:latin typeface="Verdana"/>
                <a:cs typeface="Verdana"/>
              </a:rPr>
              <a:t>various</a:t>
            </a:r>
            <a:r>
              <a:rPr dirty="0" sz="2950" spc="-2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60">
                <a:solidFill>
                  <a:srgbClr val="2B563B"/>
                </a:solidFill>
                <a:latin typeface="Verdana"/>
                <a:cs typeface="Verdana"/>
              </a:rPr>
              <a:t>sources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950" spc="-20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15">
                <a:solidFill>
                  <a:srgbClr val="2B563B"/>
                </a:solidFill>
                <a:latin typeface="Verdana"/>
                <a:cs typeface="Verdana"/>
              </a:rPr>
              <a:t>predict </a:t>
            </a:r>
            <a:r>
              <a:rPr dirty="0" sz="2950" spc="-1019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5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2950" spc="-5">
                <a:solidFill>
                  <a:srgbClr val="2B563B"/>
                </a:solidFill>
                <a:latin typeface="Verdana"/>
                <a:cs typeface="Verdana"/>
              </a:rPr>
              <a:t>identify </a:t>
            </a:r>
            <a:r>
              <a:rPr dirty="0" sz="2950" spc="10">
                <a:solidFill>
                  <a:srgbClr val="2B563B"/>
                </a:solidFill>
                <a:latin typeface="Verdana"/>
                <a:cs typeface="Verdana"/>
              </a:rPr>
              <a:t>foliar </a:t>
            </a:r>
            <a:r>
              <a:rPr dirty="0" sz="2950" spc="-80">
                <a:solidFill>
                  <a:srgbClr val="2B563B"/>
                </a:solidFill>
                <a:latin typeface="Verdana"/>
                <a:cs typeface="Verdana"/>
              </a:rPr>
              <a:t>diseases. </a:t>
            </a:r>
            <a:r>
              <a:rPr dirty="0" sz="2950" spc="-20">
                <a:solidFill>
                  <a:srgbClr val="2B563B"/>
                </a:solidFill>
                <a:latin typeface="Verdana"/>
                <a:cs typeface="Verdana"/>
              </a:rPr>
              <a:t>By </a:t>
            </a:r>
            <a:r>
              <a:rPr dirty="0" sz="2950" spc="-25">
                <a:solidFill>
                  <a:srgbClr val="2B563B"/>
                </a:solidFill>
                <a:latin typeface="Verdana"/>
                <a:cs typeface="Verdana"/>
              </a:rPr>
              <a:t>leveraging </a:t>
            </a:r>
            <a:r>
              <a:rPr dirty="0" sz="2950" spc="-50" b="1">
                <a:solidFill>
                  <a:srgbClr val="2B563B"/>
                </a:solidFill>
                <a:latin typeface="Verdana"/>
                <a:cs typeface="Verdana"/>
              </a:rPr>
              <a:t>big </a:t>
            </a:r>
            <a:r>
              <a:rPr dirty="0" sz="2950" spc="-40" b="1">
                <a:solidFill>
                  <a:srgbClr val="2B563B"/>
                </a:solidFill>
                <a:latin typeface="Verdana"/>
                <a:cs typeface="Verdana"/>
              </a:rPr>
              <a:t>daĺa</a:t>
            </a:r>
            <a:r>
              <a:rPr dirty="0" sz="2950" spc="-40">
                <a:solidFill>
                  <a:srgbClr val="2B563B"/>
                </a:solidFill>
                <a:latin typeface="Verdana"/>
                <a:cs typeface="Verdana"/>
              </a:rPr>
              <a:t>, farmers </a:t>
            </a:r>
            <a:r>
              <a:rPr dirty="0" sz="2950" spc="10">
                <a:solidFill>
                  <a:srgbClr val="2B563B"/>
                </a:solidFill>
                <a:latin typeface="Verdana"/>
                <a:cs typeface="Verdana"/>
              </a:rPr>
              <a:t>can </a:t>
            </a:r>
            <a:r>
              <a:rPr dirty="0" sz="2950" spc="-55">
                <a:solidFill>
                  <a:srgbClr val="2B563B"/>
                </a:solidFill>
                <a:latin typeface="Verdana"/>
                <a:cs typeface="Verdana"/>
              </a:rPr>
              <a:t>make </a:t>
            </a:r>
            <a:r>
              <a:rPr dirty="0" sz="2950" spc="-30">
                <a:solidFill>
                  <a:srgbClr val="2B563B"/>
                </a:solidFill>
                <a:latin typeface="Verdana"/>
                <a:cs typeface="Verdana"/>
              </a:rPr>
              <a:t>informed </a:t>
            </a:r>
            <a:r>
              <a:rPr dirty="0" sz="2950" spc="-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0">
                <a:solidFill>
                  <a:srgbClr val="2B563B"/>
                </a:solidFill>
                <a:latin typeface="Verdana"/>
                <a:cs typeface="Verdana"/>
              </a:rPr>
              <a:t>decisions</a:t>
            </a:r>
            <a:r>
              <a:rPr dirty="0" sz="2950" spc="-2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5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950" spc="-2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2B563B"/>
                </a:solidFill>
                <a:latin typeface="Verdana"/>
                <a:cs typeface="Verdana"/>
              </a:rPr>
              <a:t>optimize</a:t>
            </a:r>
            <a:r>
              <a:rPr dirty="0" sz="2950" spc="-2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25">
                <a:solidFill>
                  <a:srgbClr val="2B563B"/>
                </a:solidFill>
                <a:latin typeface="Verdana"/>
                <a:cs typeface="Verdana"/>
              </a:rPr>
              <a:t>disease</a:t>
            </a:r>
            <a:r>
              <a:rPr dirty="0" sz="2950" spc="-2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35">
                <a:solidFill>
                  <a:srgbClr val="2B563B"/>
                </a:solidFill>
                <a:latin typeface="Verdana"/>
                <a:cs typeface="Verdana"/>
              </a:rPr>
              <a:t>management</a:t>
            </a:r>
            <a:r>
              <a:rPr dirty="0" sz="2950" spc="-2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950" spc="-70">
                <a:solidFill>
                  <a:srgbClr val="2B563B"/>
                </a:solidFill>
                <a:latin typeface="Verdana"/>
                <a:cs typeface="Verdana"/>
              </a:rPr>
              <a:t>strategies.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71990" y="318020"/>
            <a:ext cx="11856085" cy="2259965"/>
          </a:xfrm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4184650" marR="5080" indent="-4172585">
              <a:lnSpc>
                <a:spcPts val="8780"/>
              </a:lnSpc>
              <a:spcBef>
                <a:spcPts val="235"/>
              </a:spcBef>
            </a:pPr>
            <a:r>
              <a:rPr dirty="0" sz="7350" spc="-135" b="1">
                <a:solidFill>
                  <a:srgbClr val="000000"/>
                </a:solidFill>
                <a:latin typeface="Verdana"/>
                <a:cs typeface="Verdana"/>
              </a:rPr>
              <a:t>Foliar</a:t>
            </a:r>
            <a:r>
              <a:rPr dirty="0" sz="7350" spc="-55" b="1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7350" spc="-409" b="1">
                <a:solidFill>
                  <a:srgbClr val="000000"/>
                </a:solidFill>
                <a:latin typeface="Verdana"/>
                <a:cs typeface="Verdana"/>
              </a:rPr>
              <a:t>Disease</a:t>
            </a:r>
            <a:r>
              <a:rPr dirty="0" sz="7350" spc="-55" b="1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7350" spc="-180" b="1">
                <a:solidFill>
                  <a:srgbClr val="000000"/>
                </a:solidFill>
                <a:latin typeface="Verdana"/>
                <a:cs typeface="Verdana"/>
              </a:rPr>
              <a:t>Deĺecĺion </a:t>
            </a:r>
            <a:r>
              <a:rPr dirty="0" sz="7350" spc="-2500" b="1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7350" spc="-350" b="1">
                <a:solidFill>
                  <a:srgbClr val="000000"/>
                </a:solidFill>
                <a:latin typeface="Verdana"/>
                <a:cs typeface="Verdana"/>
              </a:rPr>
              <a:t>Sysĺem</a:t>
            </a:r>
            <a:endParaRPr sz="7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36226" y="7883512"/>
            <a:ext cx="8490585" cy="6400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000" spc="105">
                <a:latin typeface="Verdana"/>
                <a:cs typeface="Verdana"/>
              </a:rPr>
              <a:t>M</a:t>
            </a:r>
            <a:r>
              <a:rPr dirty="0" sz="4000" spc="-30">
                <a:latin typeface="Verdana"/>
                <a:cs typeface="Verdana"/>
              </a:rPr>
              <a:t>e</a:t>
            </a:r>
            <a:r>
              <a:rPr dirty="0" sz="4000" spc="-140">
                <a:latin typeface="Verdana"/>
                <a:cs typeface="Verdana"/>
              </a:rPr>
              <a:t>n</a:t>
            </a:r>
            <a:r>
              <a:rPr dirty="0" sz="4000" spc="-55">
                <a:latin typeface="Verdana"/>
                <a:cs typeface="Verdana"/>
              </a:rPr>
              <a:t>t</a:t>
            </a:r>
            <a:r>
              <a:rPr dirty="0" sz="4000" spc="45">
                <a:latin typeface="Verdana"/>
                <a:cs typeface="Verdana"/>
              </a:rPr>
              <a:t>o</a:t>
            </a:r>
            <a:r>
              <a:rPr dirty="0" sz="4000" spc="-85">
                <a:latin typeface="Verdana"/>
                <a:cs typeface="Verdana"/>
              </a:rPr>
              <a:t>r</a:t>
            </a:r>
            <a:r>
              <a:rPr dirty="0" sz="4000" spc="-280">
                <a:latin typeface="Verdana"/>
                <a:cs typeface="Verdana"/>
              </a:rPr>
              <a:t> </a:t>
            </a:r>
            <a:r>
              <a:rPr dirty="0" sz="4000" spc="-900">
                <a:latin typeface="Verdana"/>
                <a:cs typeface="Verdana"/>
              </a:rPr>
              <a:t>:</a:t>
            </a:r>
            <a:r>
              <a:rPr dirty="0" sz="4000" spc="-280">
                <a:latin typeface="Verdana"/>
                <a:cs typeface="Verdana"/>
              </a:rPr>
              <a:t> </a:t>
            </a:r>
            <a:r>
              <a:rPr dirty="0" sz="4000" spc="135">
                <a:latin typeface="Verdana"/>
                <a:cs typeface="Verdana"/>
              </a:rPr>
              <a:t>P</a:t>
            </a:r>
            <a:r>
              <a:rPr dirty="0" sz="4000" spc="-175">
                <a:latin typeface="Verdana"/>
                <a:cs typeface="Verdana"/>
              </a:rPr>
              <a:t>r</a:t>
            </a:r>
            <a:r>
              <a:rPr dirty="0" sz="4000" spc="-35">
                <a:latin typeface="Verdana"/>
                <a:cs typeface="Verdana"/>
              </a:rPr>
              <a:t>o</a:t>
            </a:r>
            <a:r>
              <a:rPr dirty="0" sz="4000" spc="170">
                <a:latin typeface="Verdana"/>
                <a:cs typeface="Verdana"/>
              </a:rPr>
              <a:t>f</a:t>
            </a:r>
            <a:r>
              <a:rPr dirty="0" sz="4000" spc="-540">
                <a:latin typeface="Verdana"/>
                <a:cs typeface="Verdana"/>
              </a:rPr>
              <a:t>.</a:t>
            </a:r>
            <a:r>
              <a:rPr dirty="0" sz="4000" spc="-280">
                <a:latin typeface="Verdana"/>
                <a:cs typeface="Verdana"/>
              </a:rPr>
              <a:t> </a:t>
            </a:r>
            <a:r>
              <a:rPr dirty="0" sz="4000" spc="-5">
                <a:latin typeface="Verdana"/>
                <a:cs typeface="Verdana"/>
              </a:rPr>
              <a:t>K</a:t>
            </a:r>
            <a:r>
              <a:rPr dirty="0" sz="4000" spc="140">
                <a:latin typeface="Verdana"/>
                <a:cs typeface="Verdana"/>
              </a:rPr>
              <a:t>a</a:t>
            </a:r>
            <a:r>
              <a:rPr dirty="0" sz="4000" spc="-185">
                <a:latin typeface="Verdana"/>
                <a:cs typeface="Verdana"/>
              </a:rPr>
              <a:t>m</a:t>
            </a:r>
            <a:r>
              <a:rPr dirty="0" sz="4000" spc="140">
                <a:latin typeface="Verdana"/>
                <a:cs typeface="Verdana"/>
              </a:rPr>
              <a:t>a</a:t>
            </a:r>
            <a:r>
              <a:rPr dirty="0" sz="4000" spc="-90">
                <a:latin typeface="Verdana"/>
                <a:cs typeface="Verdana"/>
              </a:rPr>
              <a:t>l</a:t>
            </a:r>
            <a:r>
              <a:rPr dirty="0" sz="4000" spc="-280">
                <a:latin typeface="Verdana"/>
                <a:cs typeface="Verdana"/>
              </a:rPr>
              <a:t> </a:t>
            </a:r>
            <a:r>
              <a:rPr dirty="0" sz="4000" spc="-5">
                <a:latin typeface="Verdana"/>
                <a:cs typeface="Verdana"/>
              </a:rPr>
              <a:t>K</a:t>
            </a:r>
            <a:r>
              <a:rPr dirty="0" sz="4000" spc="140">
                <a:latin typeface="Verdana"/>
                <a:cs typeface="Verdana"/>
              </a:rPr>
              <a:t>a</a:t>
            </a:r>
            <a:r>
              <a:rPr dirty="0" sz="4000" spc="-140">
                <a:latin typeface="Verdana"/>
                <a:cs typeface="Verdana"/>
              </a:rPr>
              <a:t>n</a:t>
            </a:r>
            <a:r>
              <a:rPr dirty="0" sz="4000" spc="-30">
                <a:latin typeface="Verdana"/>
                <a:cs typeface="Verdana"/>
              </a:rPr>
              <a:t>t</a:t>
            </a:r>
            <a:r>
              <a:rPr dirty="0" sz="4000" spc="-280">
                <a:latin typeface="Verdana"/>
                <a:cs typeface="Verdana"/>
              </a:rPr>
              <a:t> </a:t>
            </a:r>
            <a:r>
              <a:rPr dirty="0" sz="4000" spc="-225">
                <a:latin typeface="Verdana"/>
                <a:cs typeface="Verdana"/>
              </a:rPr>
              <a:t>S</a:t>
            </a:r>
            <a:r>
              <a:rPr dirty="0" sz="4000" spc="-140">
                <a:latin typeface="Verdana"/>
                <a:cs typeface="Verdana"/>
              </a:rPr>
              <a:t>h</a:t>
            </a:r>
            <a:r>
              <a:rPr dirty="0" sz="4000" spc="140">
                <a:latin typeface="Verdana"/>
                <a:cs typeface="Verdana"/>
              </a:rPr>
              <a:t>a</a:t>
            </a:r>
            <a:r>
              <a:rPr dirty="0" sz="4000" spc="-90">
                <a:latin typeface="Verdana"/>
                <a:cs typeface="Verdana"/>
              </a:rPr>
              <a:t>r</a:t>
            </a:r>
            <a:r>
              <a:rPr dirty="0" sz="4000" spc="-185">
                <a:latin typeface="Verdana"/>
                <a:cs typeface="Verdana"/>
              </a:rPr>
              <a:t>m</a:t>
            </a:r>
            <a:r>
              <a:rPr dirty="0" sz="4000" spc="145">
                <a:latin typeface="Verdana"/>
                <a:cs typeface="Verdana"/>
              </a:rPr>
              <a:t>a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5078" y="4625989"/>
            <a:ext cx="5619750" cy="4743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5199" y="6448418"/>
            <a:ext cx="10477499" cy="3838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7711" y="2483700"/>
            <a:ext cx="2645537" cy="2504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8115" y="2845650"/>
            <a:ext cx="1253693" cy="2504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12189" y="2845650"/>
            <a:ext cx="2275459" cy="317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93235" y="2413908"/>
            <a:ext cx="10079355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Despite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advancements,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challenges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remain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in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2400" spc="-20">
                <a:latin typeface="Verdana"/>
                <a:cs typeface="Verdana"/>
              </a:rPr>
              <a:t>detection </a:t>
            </a:r>
            <a:r>
              <a:rPr dirty="0" sz="2400" spc="30">
                <a:latin typeface="Verdana"/>
                <a:cs typeface="Verdana"/>
              </a:rPr>
              <a:t>of </a:t>
            </a:r>
            <a:r>
              <a:rPr dirty="0" sz="2400" spc="5">
                <a:latin typeface="Verdana"/>
                <a:cs typeface="Verdana"/>
              </a:rPr>
              <a:t>foliar </a:t>
            </a:r>
            <a:r>
              <a:rPr dirty="0" sz="2400" spc="-830">
                <a:latin typeface="Verdana"/>
                <a:cs typeface="Verdana"/>
              </a:rPr>
              <a:t> </a:t>
            </a:r>
            <a:r>
              <a:rPr dirty="0" sz="2400" spc="-65">
                <a:latin typeface="Verdana"/>
                <a:cs typeface="Verdana"/>
              </a:rPr>
              <a:t>diseases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Factors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such</a:t>
            </a:r>
            <a:r>
              <a:rPr dirty="0" sz="2400" spc="-16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as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30">
                <a:latin typeface="Verdana"/>
                <a:cs typeface="Verdana"/>
              </a:rPr>
              <a:t>data</a:t>
            </a:r>
            <a:r>
              <a:rPr dirty="0" sz="2400" spc="-165">
                <a:latin typeface="Verdana"/>
                <a:cs typeface="Verdana"/>
              </a:rPr>
              <a:t> </a:t>
            </a:r>
            <a:r>
              <a:rPr dirty="0" sz="2400" spc="-30">
                <a:latin typeface="Verdana"/>
                <a:cs typeface="Verdana"/>
              </a:rPr>
              <a:t>variability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environmental</a:t>
            </a:r>
            <a:r>
              <a:rPr dirty="0" sz="2400" spc="-16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conditions, </a:t>
            </a:r>
            <a:r>
              <a:rPr dirty="0" sz="2400" spc="-8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complexity </a:t>
            </a:r>
            <a:r>
              <a:rPr dirty="0" sz="2400" spc="30">
                <a:solidFill>
                  <a:srgbClr val="2B563B"/>
                </a:solidFill>
                <a:latin typeface="Verdana"/>
                <a:cs typeface="Verdana"/>
              </a:rPr>
              <a:t>of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disease 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symptoms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can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hinder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accurate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identiﬁcation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timely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intervention.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91902" y="978960"/>
            <a:ext cx="731012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 spc="335"/>
              <a:t>Challenges</a:t>
            </a:r>
            <a:r>
              <a:rPr dirty="0" sz="4800" spc="165"/>
              <a:t> </a:t>
            </a:r>
            <a:r>
              <a:rPr dirty="0" sz="4800" spc="285"/>
              <a:t>in</a:t>
            </a:r>
            <a:r>
              <a:rPr dirty="0" sz="4800" spc="170"/>
              <a:t> </a:t>
            </a:r>
            <a:r>
              <a:rPr dirty="0" sz="4800" spc="310"/>
              <a:t>Detection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82199"/>
            <a:ext cx="5448300" cy="7569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800" spc="295"/>
              <a:t>Future</a:t>
            </a:r>
            <a:r>
              <a:rPr dirty="0" sz="4800" spc="105"/>
              <a:t> </a:t>
            </a:r>
            <a:r>
              <a:rPr dirty="0" sz="4800" spc="315"/>
              <a:t>Directions</a:t>
            </a:r>
            <a:endParaRPr sz="4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7193" y="2704795"/>
            <a:ext cx="2689529" cy="19563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394675" y="2721698"/>
            <a:ext cx="269875" cy="176530"/>
          </a:xfrm>
          <a:custGeom>
            <a:avLst/>
            <a:gdLst/>
            <a:ahLst/>
            <a:cxnLst/>
            <a:rect l="l" t="t" r="r" b="b"/>
            <a:pathLst>
              <a:path w="269875" h="176530">
                <a:moveTo>
                  <a:pt x="101206" y="0"/>
                </a:moveTo>
                <a:lnTo>
                  <a:pt x="68287" y="0"/>
                </a:lnTo>
                <a:lnTo>
                  <a:pt x="0" y="176339"/>
                </a:lnTo>
                <a:lnTo>
                  <a:pt x="36817" y="176339"/>
                </a:lnTo>
                <a:lnTo>
                  <a:pt x="52552" y="134937"/>
                </a:lnTo>
                <a:lnTo>
                  <a:pt x="153101" y="134937"/>
                </a:lnTo>
                <a:lnTo>
                  <a:pt x="139796" y="100342"/>
                </a:lnTo>
                <a:lnTo>
                  <a:pt x="65697" y="100342"/>
                </a:lnTo>
                <a:lnTo>
                  <a:pt x="75831" y="73685"/>
                </a:lnTo>
                <a:lnTo>
                  <a:pt x="80873" y="59397"/>
                </a:lnTo>
                <a:lnTo>
                  <a:pt x="82334" y="55067"/>
                </a:lnTo>
                <a:lnTo>
                  <a:pt x="84112" y="49631"/>
                </a:lnTo>
                <a:lnTo>
                  <a:pt x="120294" y="49631"/>
                </a:lnTo>
                <a:lnTo>
                  <a:pt x="101206" y="0"/>
                </a:lnTo>
                <a:close/>
              </a:path>
              <a:path w="269875" h="176530">
                <a:moveTo>
                  <a:pt x="153101" y="134937"/>
                </a:moveTo>
                <a:lnTo>
                  <a:pt x="115341" y="134937"/>
                </a:lnTo>
                <a:lnTo>
                  <a:pt x="131051" y="176339"/>
                </a:lnTo>
                <a:lnTo>
                  <a:pt x="169024" y="176339"/>
                </a:lnTo>
                <a:lnTo>
                  <a:pt x="153101" y="134937"/>
                </a:lnTo>
                <a:close/>
              </a:path>
              <a:path w="269875" h="176530">
                <a:moveTo>
                  <a:pt x="120294" y="49631"/>
                </a:moveTo>
                <a:lnTo>
                  <a:pt x="84112" y="49631"/>
                </a:lnTo>
                <a:lnTo>
                  <a:pt x="86055" y="55448"/>
                </a:lnTo>
                <a:lnTo>
                  <a:pt x="87604" y="60248"/>
                </a:lnTo>
                <a:lnTo>
                  <a:pt x="88963" y="64630"/>
                </a:lnTo>
                <a:lnTo>
                  <a:pt x="90347" y="68961"/>
                </a:lnTo>
                <a:lnTo>
                  <a:pt x="91300" y="71704"/>
                </a:lnTo>
                <a:lnTo>
                  <a:pt x="91808" y="72872"/>
                </a:lnTo>
                <a:lnTo>
                  <a:pt x="102222" y="100342"/>
                </a:lnTo>
                <a:lnTo>
                  <a:pt x="139796" y="100342"/>
                </a:lnTo>
                <a:lnTo>
                  <a:pt x="120294" y="49631"/>
                </a:lnTo>
                <a:close/>
              </a:path>
              <a:path w="269875" h="176530">
                <a:moveTo>
                  <a:pt x="269252" y="142659"/>
                </a:moveTo>
                <a:lnTo>
                  <a:pt x="179959" y="142659"/>
                </a:lnTo>
                <a:lnTo>
                  <a:pt x="179959" y="176339"/>
                </a:lnTo>
                <a:lnTo>
                  <a:pt x="269252" y="176339"/>
                </a:lnTo>
                <a:lnTo>
                  <a:pt x="269252" y="142659"/>
                </a:lnTo>
                <a:close/>
              </a:path>
              <a:path w="269875" h="176530">
                <a:moveTo>
                  <a:pt x="242366" y="33616"/>
                </a:moveTo>
                <a:lnTo>
                  <a:pt x="206832" y="33616"/>
                </a:lnTo>
                <a:lnTo>
                  <a:pt x="206832" y="142659"/>
                </a:lnTo>
                <a:lnTo>
                  <a:pt x="242366" y="142659"/>
                </a:lnTo>
                <a:lnTo>
                  <a:pt x="242366" y="33616"/>
                </a:lnTo>
                <a:close/>
              </a:path>
              <a:path w="269875" h="176530">
                <a:moveTo>
                  <a:pt x="269252" y="0"/>
                </a:moveTo>
                <a:lnTo>
                  <a:pt x="179959" y="0"/>
                </a:lnTo>
                <a:lnTo>
                  <a:pt x="179959" y="33616"/>
                </a:lnTo>
                <a:lnTo>
                  <a:pt x="269252" y="33616"/>
                </a:lnTo>
                <a:lnTo>
                  <a:pt x="269252" y="0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78558" y="2647499"/>
            <a:ext cx="7015480" cy="11588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2700" marR="250825">
              <a:lnSpc>
                <a:spcPts val="2180"/>
              </a:lnSpc>
              <a:spcBef>
                <a:spcPts val="225"/>
              </a:spcBef>
            </a:pPr>
            <a:r>
              <a:rPr dirty="0" sz="1850" spc="-45">
                <a:solidFill>
                  <a:srgbClr val="2B563B"/>
                </a:solidFill>
                <a:latin typeface="Verdana"/>
                <a:cs typeface="Verdana"/>
              </a:rPr>
              <a:t>The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future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35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10">
                <a:latin typeface="Verdana"/>
                <a:cs typeface="Verdana"/>
              </a:rPr>
              <a:t>foliar</a:t>
            </a:r>
            <a:r>
              <a:rPr dirty="0" sz="1850" spc="-130">
                <a:latin typeface="Verdana"/>
                <a:cs typeface="Verdana"/>
              </a:rPr>
              <a:t> </a:t>
            </a:r>
            <a:r>
              <a:rPr dirty="0" sz="1850" spc="-10">
                <a:latin typeface="Verdana"/>
                <a:cs typeface="Verdana"/>
              </a:rPr>
              <a:t>disease</a:t>
            </a:r>
            <a:r>
              <a:rPr dirty="0" sz="1850" spc="-130">
                <a:latin typeface="Verdana"/>
                <a:cs typeface="Verdana"/>
              </a:rPr>
              <a:t> </a:t>
            </a:r>
            <a:r>
              <a:rPr dirty="0" sz="1850">
                <a:latin typeface="Verdana"/>
                <a:cs typeface="Verdana"/>
              </a:rPr>
              <a:t>detection</a:t>
            </a:r>
            <a:r>
              <a:rPr dirty="0" sz="1850" spc="-130">
                <a:latin typeface="Verdana"/>
                <a:cs typeface="Verdana"/>
              </a:rPr>
              <a:t>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lies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5">
                <a:solidFill>
                  <a:srgbClr val="2B563B"/>
                </a:solidFill>
                <a:latin typeface="Verdana"/>
                <a:cs typeface="Verdana"/>
              </a:rPr>
              <a:t>integrating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5">
                <a:latin typeface="Verdana"/>
                <a:cs typeface="Verdana"/>
              </a:rPr>
              <a:t>AI</a:t>
            </a:r>
            <a:r>
              <a:rPr dirty="0" sz="1850" spc="-5">
                <a:solidFill>
                  <a:srgbClr val="2B563B"/>
                </a:solidFill>
                <a:latin typeface="Verdana"/>
                <a:cs typeface="Verdana"/>
              </a:rPr>
              <a:t>, </a:t>
            </a:r>
            <a:r>
              <a:rPr dirty="0" sz="1850" spc="-6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machine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learning,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1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20">
                <a:solidFill>
                  <a:srgbClr val="2B563B"/>
                </a:solidFill>
                <a:latin typeface="Verdana"/>
                <a:cs typeface="Verdana"/>
              </a:rPr>
              <a:t>improved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40">
                <a:solidFill>
                  <a:srgbClr val="2B563B"/>
                </a:solidFill>
                <a:latin typeface="Verdana"/>
                <a:cs typeface="Verdana"/>
              </a:rPr>
              <a:t>sensor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technologies.</a:t>
            </a:r>
            <a:endParaRPr sz="1850">
              <a:latin typeface="Verdana"/>
              <a:cs typeface="Verdana"/>
            </a:endParaRPr>
          </a:p>
          <a:p>
            <a:pPr marL="12700" marR="5080">
              <a:lnSpc>
                <a:spcPts val="2250"/>
              </a:lnSpc>
              <a:spcBef>
                <a:spcPts val="10"/>
              </a:spcBef>
            </a:pP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Continued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research </a:t>
            </a:r>
            <a:r>
              <a:rPr dirty="0" sz="1850" spc="15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1850" spc="-20">
                <a:solidFill>
                  <a:srgbClr val="2B563B"/>
                </a:solidFill>
                <a:latin typeface="Verdana"/>
                <a:cs typeface="Verdana"/>
              </a:rPr>
              <a:t>development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will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enhance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10">
                <a:solidFill>
                  <a:srgbClr val="2B563B"/>
                </a:solidFill>
                <a:latin typeface="Verdana"/>
                <a:cs typeface="Verdana"/>
              </a:rPr>
              <a:t>accuracy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15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1850" spc="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5">
                <a:solidFill>
                  <a:srgbClr val="2B563B"/>
                </a:solidFill>
                <a:latin typeface="Verdana"/>
                <a:cs typeface="Verdana"/>
              </a:rPr>
              <a:t>ciency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35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disease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monitoring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agriculture.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6634" y="0"/>
            <a:ext cx="7011670" cy="10288270"/>
            <a:chOff x="11276634" y="0"/>
            <a:chExt cx="7011670" cy="102882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6634" y="0"/>
              <a:ext cx="7010400" cy="102877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45719" y="228"/>
              <a:ext cx="4942840" cy="1030605"/>
            </a:xfrm>
            <a:custGeom>
              <a:avLst/>
              <a:gdLst/>
              <a:ahLst/>
              <a:cxnLst/>
              <a:rect l="l" t="t" r="r" b="b"/>
              <a:pathLst>
                <a:path w="4942840" h="1030605">
                  <a:moveTo>
                    <a:pt x="4165600" y="936536"/>
                  </a:moveTo>
                  <a:lnTo>
                    <a:pt x="3611524" y="936536"/>
                  </a:lnTo>
                  <a:lnTo>
                    <a:pt x="3597211" y="936536"/>
                  </a:lnTo>
                  <a:lnTo>
                    <a:pt x="3557168" y="936536"/>
                  </a:lnTo>
                  <a:lnTo>
                    <a:pt x="3533978" y="939076"/>
                  </a:lnTo>
                  <a:lnTo>
                    <a:pt x="3487877" y="941616"/>
                  </a:lnTo>
                  <a:lnTo>
                    <a:pt x="3453701" y="944156"/>
                  </a:lnTo>
                  <a:lnTo>
                    <a:pt x="3419818" y="947966"/>
                  </a:lnTo>
                  <a:lnTo>
                    <a:pt x="3385375" y="950506"/>
                  </a:lnTo>
                  <a:lnTo>
                    <a:pt x="3349574" y="950506"/>
                  </a:lnTo>
                  <a:lnTo>
                    <a:pt x="3333839" y="953046"/>
                  </a:lnTo>
                  <a:lnTo>
                    <a:pt x="3303778" y="953046"/>
                  </a:lnTo>
                  <a:lnTo>
                    <a:pt x="3288487" y="955586"/>
                  </a:lnTo>
                  <a:lnTo>
                    <a:pt x="3276054" y="956856"/>
                  </a:lnTo>
                  <a:lnTo>
                    <a:pt x="3262071" y="958126"/>
                  </a:lnTo>
                  <a:lnTo>
                    <a:pt x="3247402" y="958126"/>
                  </a:lnTo>
                  <a:lnTo>
                    <a:pt x="3232988" y="955586"/>
                  </a:lnTo>
                  <a:lnTo>
                    <a:pt x="3211398" y="960666"/>
                  </a:lnTo>
                  <a:lnTo>
                    <a:pt x="3169335" y="961936"/>
                  </a:lnTo>
                  <a:lnTo>
                    <a:pt x="3126244" y="964476"/>
                  </a:lnTo>
                  <a:lnTo>
                    <a:pt x="3081807" y="964476"/>
                  </a:lnTo>
                  <a:lnTo>
                    <a:pt x="3035757" y="959396"/>
                  </a:lnTo>
                  <a:lnTo>
                    <a:pt x="2996234" y="963206"/>
                  </a:lnTo>
                  <a:lnTo>
                    <a:pt x="2955950" y="964476"/>
                  </a:lnTo>
                  <a:lnTo>
                    <a:pt x="2915399" y="961936"/>
                  </a:lnTo>
                  <a:lnTo>
                    <a:pt x="2820581" y="950506"/>
                  </a:lnTo>
                  <a:lnTo>
                    <a:pt x="2809595" y="949236"/>
                  </a:lnTo>
                  <a:lnTo>
                    <a:pt x="2776118" y="947966"/>
                  </a:lnTo>
                  <a:lnTo>
                    <a:pt x="2742006" y="947966"/>
                  </a:lnTo>
                  <a:lnTo>
                    <a:pt x="2730639" y="949236"/>
                  </a:lnTo>
                  <a:lnTo>
                    <a:pt x="2719184" y="949236"/>
                  </a:lnTo>
                  <a:lnTo>
                    <a:pt x="2707614" y="950506"/>
                  </a:lnTo>
                  <a:lnTo>
                    <a:pt x="2695905" y="950506"/>
                  </a:lnTo>
                  <a:lnTo>
                    <a:pt x="2678417" y="949236"/>
                  </a:lnTo>
                  <a:lnTo>
                    <a:pt x="2645359" y="944156"/>
                  </a:lnTo>
                  <a:lnTo>
                    <a:pt x="2627452" y="942886"/>
                  </a:lnTo>
                  <a:lnTo>
                    <a:pt x="2578557" y="940346"/>
                  </a:lnTo>
                  <a:lnTo>
                    <a:pt x="2554567" y="940346"/>
                  </a:lnTo>
                  <a:lnTo>
                    <a:pt x="2528773" y="939076"/>
                  </a:lnTo>
                  <a:lnTo>
                    <a:pt x="2500680" y="936536"/>
                  </a:lnTo>
                  <a:lnTo>
                    <a:pt x="2469845" y="931456"/>
                  </a:lnTo>
                  <a:lnTo>
                    <a:pt x="2450414" y="927646"/>
                  </a:lnTo>
                  <a:lnTo>
                    <a:pt x="2348687" y="909866"/>
                  </a:lnTo>
                  <a:lnTo>
                    <a:pt x="2298903" y="898436"/>
                  </a:lnTo>
                  <a:lnTo>
                    <a:pt x="2249386" y="883196"/>
                  </a:lnTo>
                  <a:lnTo>
                    <a:pt x="2199843" y="866686"/>
                  </a:lnTo>
                  <a:lnTo>
                    <a:pt x="2179028" y="861606"/>
                  </a:lnTo>
                  <a:lnTo>
                    <a:pt x="2157831" y="855256"/>
                  </a:lnTo>
                  <a:lnTo>
                    <a:pt x="2136406" y="850176"/>
                  </a:lnTo>
                  <a:lnTo>
                    <a:pt x="2114880" y="843826"/>
                  </a:lnTo>
                  <a:lnTo>
                    <a:pt x="2044928" y="826046"/>
                  </a:lnTo>
                  <a:lnTo>
                    <a:pt x="1974418" y="806996"/>
                  </a:lnTo>
                  <a:lnTo>
                    <a:pt x="1876882" y="775246"/>
                  </a:lnTo>
                  <a:lnTo>
                    <a:pt x="1833105" y="763816"/>
                  </a:lnTo>
                  <a:lnTo>
                    <a:pt x="1792300" y="754926"/>
                  </a:lnTo>
                  <a:lnTo>
                    <a:pt x="1742363" y="742226"/>
                  </a:lnTo>
                  <a:lnTo>
                    <a:pt x="1693392" y="728256"/>
                  </a:lnTo>
                  <a:lnTo>
                    <a:pt x="1645399" y="711746"/>
                  </a:lnTo>
                  <a:lnTo>
                    <a:pt x="1598371" y="692696"/>
                  </a:lnTo>
                  <a:lnTo>
                    <a:pt x="1552295" y="672376"/>
                  </a:lnTo>
                  <a:lnTo>
                    <a:pt x="1507185" y="650786"/>
                  </a:lnTo>
                  <a:lnTo>
                    <a:pt x="1490535" y="641896"/>
                  </a:lnTo>
                  <a:lnTo>
                    <a:pt x="1457528" y="625386"/>
                  </a:lnTo>
                  <a:lnTo>
                    <a:pt x="1440891" y="617766"/>
                  </a:lnTo>
                  <a:lnTo>
                    <a:pt x="1404112" y="598716"/>
                  </a:lnTo>
                  <a:lnTo>
                    <a:pt x="1367320" y="583476"/>
                  </a:lnTo>
                  <a:lnTo>
                    <a:pt x="1330769" y="570776"/>
                  </a:lnTo>
                  <a:lnTo>
                    <a:pt x="1294714" y="559346"/>
                  </a:lnTo>
                  <a:lnTo>
                    <a:pt x="1273073" y="552996"/>
                  </a:lnTo>
                  <a:lnTo>
                    <a:pt x="1251165" y="545376"/>
                  </a:lnTo>
                  <a:lnTo>
                    <a:pt x="1230325" y="536486"/>
                  </a:lnTo>
                  <a:lnTo>
                    <a:pt x="1211910" y="527596"/>
                  </a:lnTo>
                  <a:lnTo>
                    <a:pt x="1175308" y="507276"/>
                  </a:lnTo>
                  <a:lnTo>
                    <a:pt x="1137780" y="489496"/>
                  </a:lnTo>
                  <a:lnTo>
                    <a:pt x="1100797" y="470446"/>
                  </a:lnTo>
                  <a:lnTo>
                    <a:pt x="1065860" y="453936"/>
                  </a:lnTo>
                  <a:lnTo>
                    <a:pt x="1025334" y="436156"/>
                  </a:lnTo>
                  <a:lnTo>
                    <a:pt x="985050" y="417106"/>
                  </a:lnTo>
                  <a:lnTo>
                    <a:pt x="945197" y="395516"/>
                  </a:lnTo>
                  <a:lnTo>
                    <a:pt x="905967" y="372656"/>
                  </a:lnTo>
                  <a:lnTo>
                    <a:pt x="902411" y="366306"/>
                  </a:lnTo>
                  <a:lnTo>
                    <a:pt x="856449" y="347256"/>
                  </a:lnTo>
                  <a:lnTo>
                    <a:pt x="810971" y="326936"/>
                  </a:lnTo>
                  <a:lnTo>
                    <a:pt x="765962" y="305346"/>
                  </a:lnTo>
                  <a:lnTo>
                    <a:pt x="677379" y="259626"/>
                  </a:lnTo>
                  <a:lnTo>
                    <a:pt x="548081" y="183426"/>
                  </a:lnTo>
                  <a:lnTo>
                    <a:pt x="521208" y="168186"/>
                  </a:lnTo>
                  <a:lnTo>
                    <a:pt x="466293" y="135166"/>
                  </a:lnTo>
                  <a:lnTo>
                    <a:pt x="439369" y="118656"/>
                  </a:lnTo>
                  <a:lnTo>
                    <a:pt x="403161" y="104686"/>
                  </a:lnTo>
                  <a:lnTo>
                    <a:pt x="337731" y="71666"/>
                  </a:lnTo>
                  <a:lnTo>
                    <a:pt x="285673" y="42456"/>
                  </a:lnTo>
                  <a:lnTo>
                    <a:pt x="265912" y="29756"/>
                  </a:lnTo>
                  <a:lnTo>
                    <a:pt x="245059" y="18326"/>
                  </a:lnTo>
                  <a:lnTo>
                    <a:pt x="222707" y="8166"/>
                  </a:lnTo>
                  <a:lnTo>
                    <a:pt x="198691" y="546"/>
                  </a:lnTo>
                  <a:lnTo>
                    <a:pt x="0" y="546"/>
                  </a:lnTo>
                  <a:lnTo>
                    <a:pt x="3187" y="1816"/>
                  </a:lnTo>
                  <a:lnTo>
                    <a:pt x="32308" y="11976"/>
                  </a:lnTo>
                  <a:lnTo>
                    <a:pt x="61036" y="24676"/>
                  </a:lnTo>
                  <a:lnTo>
                    <a:pt x="88722" y="37376"/>
                  </a:lnTo>
                  <a:lnTo>
                    <a:pt x="115481" y="51346"/>
                  </a:lnTo>
                  <a:lnTo>
                    <a:pt x="142290" y="61506"/>
                  </a:lnTo>
                  <a:lnTo>
                    <a:pt x="168427" y="70396"/>
                  </a:lnTo>
                  <a:lnTo>
                    <a:pt x="193116" y="79286"/>
                  </a:lnTo>
                  <a:lnTo>
                    <a:pt x="212598" y="93256"/>
                  </a:lnTo>
                  <a:lnTo>
                    <a:pt x="232308" y="104686"/>
                  </a:lnTo>
                  <a:lnTo>
                    <a:pt x="252425" y="114846"/>
                  </a:lnTo>
                  <a:lnTo>
                    <a:pt x="273126" y="122466"/>
                  </a:lnTo>
                  <a:lnTo>
                    <a:pt x="306209" y="138976"/>
                  </a:lnTo>
                  <a:lnTo>
                    <a:pt x="339318" y="158026"/>
                  </a:lnTo>
                  <a:lnTo>
                    <a:pt x="373519" y="177076"/>
                  </a:lnTo>
                  <a:lnTo>
                    <a:pt x="409905" y="192316"/>
                  </a:lnTo>
                  <a:lnTo>
                    <a:pt x="437095" y="207556"/>
                  </a:lnTo>
                  <a:lnTo>
                    <a:pt x="492099" y="240576"/>
                  </a:lnTo>
                  <a:lnTo>
                    <a:pt x="519379" y="255816"/>
                  </a:lnTo>
                  <a:lnTo>
                    <a:pt x="561771" y="282486"/>
                  </a:lnTo>
                  <a:lnTo>
                    <a:pt x="604761" y="307886"/>
                  </a:lnTo>
                  <a:lnTo>
                    <a:pt x="692378" y="356146"/>
                  </a:lnTo>
                  <a:lnTo>
                    <a:pt x="736968" y="379006"/>
                  </a:lnTo>
                  <a:lnTo>
                    <a:pt x="782053" y="400596"/>
                  </a:lnTo>
                  <a:lnTo>
                    <a:pt x="827595" y="420916"/>
                  </a:lnTo>
                  <a:lnTo>
                    <a:pt x="873582" y="439966"/>
                  </a:lnTo>
                  <a:lnTo>
                    <a:pt x="912812" y="462826"/>
                  </a:lnTo>
                  <a:lnTo>
                    <a:pt x="952652" y="484416"/>
                  </a:lnTo>
                  <a:lnTo>
                    <a:pt x="992898" y="503466"/>
                  </a:lnTo>
                  <a:lnTo>
                    <a:pt x="1033348" y="521246"/>
                  </a:lnTo>
                  <a:lnTo>
                    <a:pt x="1070775" y="536486"/>
                  </a:lnTo>
                  <a:lnTo>
                    <a:pt x="1107528" y="554266"/>
                  </a:lnTo>
                  <a:lnTo>
                    <a:pt x="1179525" y="594906"/>
                  </a:lnTo>
                  <a:lnTo>
                    <a:pt x="1225410" y="611416"/>
                  </a:lnTo>
                  <a:lnTo>
                    <a:pt x="1268171" y="622846"/>
                  </a:lnTo>
                  <a:lnTo>
                    <a:pt x="1303794" y="633006"/>
                  </a:lnTo>
                  <a:lnTo>
                    <a:pt x="1339507" y="645706"/>
                  </a:lnTo>
                  <a:lnTo>
                    <a:pt x="1373746" y="660946"/>
                  </a:lnTo>
                  <a:lnTo>
                    <a:pt x="1404950" y="678726"/>
                  </a:lnTo>
                  <a:lnTo>
                    <a:pt x="1421282" y="686346"/>
                  </a:lnTo>
                  <a:lnTo>
                    <a:pt x="1454759" y="702856"/>
                  </a:lnTo>
                  <a:lnTo>
                    <a:pt x="1471879" y="711746"/>
                  </a:lnTo>
                  <a:lnTo>
                    <a:pt x="1516964" y="733336"/>
                  </a:lnTo>
                  <a:lnTo>
                    <a:pt x="1563662" y="754926"/>
                  </a:lnTo>
                  <a:lnTo>
                    <a:pt x="1611896" y="775246"/>
                  </a:lnTo>
                  <a:lnTo>
                    <a:pt x="1661553" y="793026"/>
                  </a:lnTo>
                  <a:lnTo>
                    <a:pt x="1712569" y="806996"/>
                  </a:lnTo>
                  <a:lnTo>
                    <a:pt x="1764868" y="818426"/>
                  </a:lnTo>
                  <a:lnTo>
                    <a:pt x="1805673" y="826046"/>
                  </a:lnTo>
                  <a:lnTo>
                    <a:pt x="1848624" y="836206"/>
                  </a:lnTo>
                  <a:lnTo>
                    <a:pt x="1894522" y="848906"/>
                  </a:lnTo>
                  <a:lnTo>
                    <a:pt x="1981377" y="878116"/>
                  </a:lnTo>
                  <a:lnTo>
                    <a:pt x="2088972" y="908596"/>
                  </a:lnTo>
                  <a:lnTo>
                    <a:pt x="2130704" y="918756"/>
                  </a:lnTo>
                  <a:lnTo>
                    <a:pt x="2150884" y="922566"/>
                  </a:lnTo>
                  <a:lnTo>
                    <a:pt x="2170252" y="923836"/>
                  </a:lnTo>
                  <a:lnTo>
                    <a:pt x="2220417" y="941616"/>
                  </a:lnTo>
                  <a:lnTo>
                    <a:pt x="2272106" y="956856"/>
                  </a:lnTo>
                  <a:lnTo>
                    <a:pt x="2324697" y="968286"/>
                  </a:lnTo>
                  <a:lnTo>
                    <a:pt x="2377605" y="978446"/>
                  </a:lnTo>
                  <a:lnTo>
                    <a:pt x="2430221" y="987336"/>
                  </a:lnTo>
                  <a:lnTo>
                    <a:pt x="2448890" y="992416"/>
                  </a:lnTo>
                  <a:lnTo>
                    <a:pt x="2482748" y="998766"/>
                  </a:lnTo>
                  <a:lnTo>
                    <a:pt x="2513888" y="1002576"/>
                  </a:lnTo>
                  <a:lnTo>
                    <a:pt x="2542057" y="1003846"/>
                  </a:lnTo>
                  <a:lnTo>
                    <a:pt x="2567000" y="1002576"/>
                  </a:lnTo>
                  <a:lnTo>
                    <a:pt x="2616657" y="1005116"/>
                  </a:lnTo>
                  <a:lnTo>
                    <a:pt x="2634119" y="1007656"/>
                  </a:lnTo>
                  <a:lnTo>
                    <a:pt x="2666873" y="1011466"/>
                  </a:lnTo>
                  <a:lnTo>
                    <a:pt x="2684348" y="1014006"/>
                  </a:lnTo>
                  <a:lnTo>
                    <a:pt x="2696680" y="1014006"/>
                  </a:lnTo>
                  <a:lnTo>
                    <a:pt x="2722422" y="1016546"/>
                  </a:lnTo>
                  <a:lnTo>
                    <a:pt x="2764637" y="1016546"/>
                  </a:lnTo>
                  <a:lnTo>
                    <a:pt x="2794965" y="1017816"/>
                  </a:lnTo>
                  <a:lnTo>
                    <a:pt x="2857830" y="1022896"/>
                  </a:lnTo>
                  <a:lnTo>
                    <a:pt x="2900794" y="1030516"/>
                  </a:lnTo>
                  <a:lnTo>
                    <a:pt x="2991802" y="1030516"/>
                  </a:lnTo>
                  <a:lnTo>
                    <a:pt x="3027756" y="1026706"/>
                  </a:lnTo>
                  <a:lnTo>
                    <a:pt x="3072333" y="1029246"/>
                  </a:lnTo>
                  <a:lnTo>
                    <a:pt x="3117050" y="1030516"/>
                  </a:lnTo>
                  <a:lnTo>
                    <a:pt x="3204159" y="1027976"/>
                  </a:lnTo>
                  <a:lnTo>
                    <a:pt x="3211144" y="1026706"/>
                  </a:lnTo>
                  <a:lnTo>
                    <a:pt x="3225114" y="1024166"/>
                  </a:lnTo>
                  <a:lnTo>
                    <a:pt x="3251695" y="1021626"/>
                  </a:lnTo>
                  <a:lnTo>
                    <a:pt x="3266160" y="1021626"/>
                  </a:lnTo>
                  <a:lnTo>
                    <a:pt x="3280486" y="1022896"/>
                  </a:lnTo>
                  <a:lnTo>
                    <a:pt x="3296234" y="1021626"/>
                  </a:lnTo>
                  <a:lnTo>
                    <a:pt x="3326701" y="1021626"/>
                  </a:lnTo>
                  <a:lnTo>
                    <a:pt x="3342462" y="1019086"/>
                  </a:lnTo>
                  <a:lnTo>
                    <a:pt x="3378098" y="1019086"/>
                  </a:lnTo>
                  <a:lnTo>
                    <a:pt x="3446195" y="1014006"/>
                  </a:lnTo>
                  <a:lnTo>
                    <a:pt x="3480638" y="1010196"/>
                  </a:lnTo>
                  <a:lnTo>
                    <a:pt x="3503282" y="1008926"/>
                  </a:lnTo>
                  <a:lnTo>
                    <a:pt x="3525761" y="1006386"/>
                  </a:lnTo>
                  <a:lnTo>
                    <a:pt x="3547834" y="1002576"/>
                  </a:lnTo>
                  <a:lnTo>
                    <a:pt x="3569284" y="997496"/>
                  </a:lnTo>
                  <a:lnTo>
                    <a:pt x="3605098" y="997496"/>
                  </a:lnTo>
                  <a:lnTo>
                    <a:pt x="3618941" y="1001306"/>
                  </a:lnTo>
                  <a:lnTo>
                    <a:pt x="3664280" y="997496"/>
                  </a:lnTo>
                  <a:lnTo>
                    <a:pt x="3682987" y="997496"/>
                  </a:lnTo>
                  <a:lnTo>
                    <a:pt x="3701631" y="993686"/>
                  </a:lnTo>
                  <a:lnTo>
                    <a:pt x="3719042" y="988606"/>
                  </a:lnTo>
                  <a:lnTo>
                    <a:pt x="3734130" y="980986"/>
                  </a:lnTo>
                  <a:lnTo>
                    <a:pt x="3765842" y="973366"/>
                  </a:lnTo>
                  <a:lnTo>
                    <a:pt x="3781945" y="970826"/>
                  </a:lnTo>
                  <a:lnTo>
                    <a:pt x="3798138" y="967016"/>
                  </a:lnTo>
                  <a:lnTo>
                    <a:pt x="3824109" y="964476"/>
                  </a:lnTo>
                  <a:lnTo>
                    <a:pt x="3837711" y="961936"/>
                  </a:lnTo>
                  <a:lnTo>
                    <a:pt x="3850081" y="960666"/>
                  </a:lnTo>
                  <a:lnTo>
                    <a:pt x="3867429" y="958126"/>
                  </a:lnTo>
                  <a:lnTo>
                    <a:pt x="3887101" y="955586"/>
                  </a:lnTo>
                  <a:lnTo>
                    <a:pt x="3938689" y="955586"/>
                  </a:lnTo>
                  <a:lnTo>
                    <a:pt x="3951554" y="958126"/>
                  </a:lnTo>
                  <a:lnTo>
                    <a:pt x="3964406" y="959396"/>
                  </a:lnTo>
                  <a:lnTo>
                    <a:pt x="3976700" y="958126"/>
                  </a:lnTo>
                  <a:lnTo>
                    <a:pt x="4008336" y="958126"/>
                  </a:lnTo>
                  <a:lnTo>
                    <a:pt x="4016324" y="959396"/>
                  </a:lnTo>
                  <a:lnTo>
                    <a:pt x="4061993" y="961936"/>
                  </a:lnTo>
                  <a:lnTo>
                    <a:pt x="4084078" y="958126"/>
                  </a:lnTo>
                  <a:lnTo>
                    <a:pt x="4098798" y="955586"/>
                  </a:lnTo>
                  <a:lnTo>
                    <a:pt x="4106151" y="954316"/>
                  </a:lnTo>
                  <a:lnTo>
                    <a:pt x="4165600" y="936536"/>
                  </a:lnTo>
                  <a:close/>
                </a:path>
                <a:path w="4942840" h="1030605">
                  <a:moveTo>
                    <a:pt x="4942268" y="536486"/>
                  </a:moveTo>
                  <a:lnTo>
                    <a:pt x="4910696" y="555536"/>
                  </a:lnTo>
                  <a:lnTo>
                    <a:pt x="4888344" y="572046"/>
                  </a:lnTo>
                  <a:lnTo>
                    <a:pt x="4868113" y="588556"/>
                  </a:lnTo>
                  <a:lnTo>
                    <a:pt x="4859528" y="594906"/>
                  </a:lnTo>
                  <a:lnTo>
                    <a:pt x="4851679" y="601256"/>
                  </a:lnTo>
                  <a:lnTo>
                    <a:pt x="4843945" y="608876"/>
                  </a:lnTo>
                  <a:lnTo>
                    <a:pt x="4835728" y="613956"/>
                  </a:lnTo>
                  <a:lnTo>
                    <a:pt x="4795837" y="644436"/>
                  </a:lnTo>
                  <a:lnTo>
                    <a:pt x="4757877" y="668566"/>
                  </a:lnTo>
                  <a:lnTo>
                    <a:pt x="4750003" y="673646"/>
                  </a:lnTo>
                  <a:lnTo>
                    <a:pt x="4741900" y="678726"/>
                  </a:lnTo>
                  <a:lnTo>
                    <a:pt x="4735334" y="682536"/>
                  </a:lnTo>
                  <a:lnTo>
                    <a:pt x="4729429" y="688886"/>
                  </a:lnTo>
                  <a:lnTo>
                    <a:pt x="4723333" y="696506"/>
                  </a:lnTo>
                  <a:lnTo>
                    <a:pt x="4706175" y="707936"/>
                  </a:lnTo>
                  <a:lnTo>
                    <a:pt x="4690262" y="719366"/>
                  </a:lnTo>
                  <a:lnTo>
                    <a:pt x="4675416" y="730796"/>
                  </a:lnTo>
                  <a:lnTo>
                    <a:pt x="4661484" y="740956"/>
                  </a:lnTo>
                  <a:lnTo>
                    <a:pt x="4636821" y="748576"/>
                  </a:lnTo>
                  <a:lnTo>
                    <a:pt x="4612779" y="757466"/>
                  </a:lnTo>
                  <a:lnTo>
                    <a:pt x="4589678" y="765086"/>
                  </a:lnTo>
                  <a:lnTo>
                    <a:pt x="4567885" y="771436"/>
                  </a:lnTo>
                  <a:lnTo>
                    <a:pt x="4552683" y="775246"/>
                  </a:lnTo>
                  <a:lnTo>
                    <a:pt x="4537938" y="781596"/>
                  </a:lnTo>
                  <a:lnTo>
                    <a:pt x="4523054" y="786676"/>
                  </a:lnTo>
                  <a:lnTo>
                    <a:pt x="4507433" y="790486"/>
                  </a:lnTo>
                  <a:lnTo>
                    <a:pt x="4494898" y="796836"/>
                  </a:lnTo>
                  <a:lnTo>
                    <a:pt x="4483316" y="801916"/>
                  </a:lnTo>
                  <a:lnTo>
                    <a:pt x="4472800" y="805726"/>
                  </a:lnTo>
                  <a:lnTo>
                    <a:pt x="4463491" y="809536"/>
                  </a:lnTo>
                  <a:lnTo>
                    <a:pt x="4443006" y="814616"/>
                  </a:lnTo>
                  <a:lnTo>
                    <a:pt x="4403661" y="819696"/>
                  </a:lnTo>
                  <a:lnTo>
                    <a:pt x="4383608" y="823506"/>
                  </a:lnTo>
                  <a:lnTo>
                    <a:pt x="4327855" y="831126"/>
                  </a:lnTo>
                  <a:lnTo>
                    <a:pt x="4301274" y="836206"/>
                  </a:lnTo>
                  <a:lnTo>
                    <a:pt x="4277055" y="846366"/>
                  </a:lnTo>
                  <a:lnTo>
                    <a:pt x="4257891" y="851446"/>
                  </a:lnTo>
                  <a:lnTo>
                    <a:pt x="4239946" y="857796"/>
                  </a:lnTo>
                  <a:lnTo>
                    <a:pt x="4222559" y="864146"/>
                  </a:lnTo>
                  <a:lnTo>
                    <a:pt x="4205046" y="873036"/>
                  </a:lnTo>
                  <a:lnTo>
                    <a:pt x="4166501" y="888276"/>
                  </a:lnTo>
                  <a:lnTo>
                    <a:pt x="4126890" y="898436"/>
                  </a:lnTo>
                  <a:lnTo>
                    <a:pt x="4086720" y="903516"/>
                  </a:lnTo>
                  <a:lnTo>
                    <a:pt x="4046550" y="902246"/>
                  </a:lnTo>
                  <a:lnTo>
                    <a:pt x="4023334" y="902246"/>
                  </a:lnTo>
                  <a:lnTo>
                    <a:pt x="4010723" y="900976"/>
                  </a:lnTo>
                  <a:lnTo>
                    <a:pt x="4003802" y="899706"/>
                  </a:lnTo>
                  <a:lnTo>
                    <a:pt x="3996893" y="898436"/>
                  </a:lnTo>
                  <a:lnTo>
                    <a:pt x="3985056" y="899706"/>
                  </a:lnTo>
                  <a:lnTo>
                    <a:pt x="3973106" y="899706"/>
                  </a:lnTo>
                  <a:lnTo>
                    <a:pt x="3960634" y="898436"/>
                  </a:lnTo>
                  <a:lnTo>
                    <a:pt x="3947236" y="895896"/>
                  </a:lnTo>
                  <a:lnTo>
                    <a:pt x="3928414" y="895896"/>
                  </a:lnTo>
                  <a:lnTo>
                    <a:pt x="3889718" y="900976"/>
                  </a:lnTo>
                  <a:lnTo>
                    <a:pt x="3870909" y="900976"/>
                  </a:lnTo>
                  <a:lnTo>
                    <a:pt x="3833736" y="904786"/>
                  </a:lnTo>
                  <a:lnTo>
                    <a:pt x="3819093" y="907326"/>
                  </a:lnTo>
                  <a:lnTo>
                    <a:pt x="3799992" y="907326"/>
                  </a:lnTo>
                  <a:lnTo>
                    <a:pt x="3762705" y="914946"/>
                  </a:lnTo>
                  <a:lnTo>
                    <a:pt x="3745687" y="918756"/>
                  </a:lnTo>
                  <a:lnTo>
                    <a:pt x="3729583" y="921296"/>
                  </a:lnTo>
                  <a:lnTo>
                    <a:pt x="3697643" y="928916"/>
                  </a:lnTo>
                  <a:lnTo>
                    <a:pt x="3681552" y="931456"/>
                  </a:lnTo>
                  <a:lnTo>
                    <a:pt x="3635451" y="935266"/>
                  </a:lnTo>
                  <a:lnTo>
                    <a:pt x="4169765" y="935266"/>
                  </a:lnTo>
                  <a:lnTo>
                    <a:pt x="4190568" y="928916"/>
                  </a:lnTo>
                  <a:lnTo>
                    <a:pt x="4209224" y="922566"/>
                  </a:lnTo>
                  <a:lnTo>
                    <a:pt x="4226331" y="916216"/>
                  </a:lnTo>
                  <a:lnTo>
                    <a:pt x="4243552" y="908596"/>
                  </a:lnTo>
                  <a:lnTo>
                    <a:pt x="4258767" y="903516"/>
                  </a:lnTo>
                  <a:lnTo>
                    <a:pt x="4311662" y="890816"/>
                  </a:lnTo>
                  <a:lnTo>
                    <a:pt x="4363415" y="884466"/>
                  </a:lnTo>
                  <a:lnTo>
                    <a:pt x="4430827" y="876846"/>
                  </a:lnTo>
                  <a:lnTo>
                    <a:pt x="4451934" y="871766"/>
                  </a:lnTo>
                  <a:lnTo>
                    <a:pt x="4466285" y="867956"/>
                  </a:lnTo>
                  <a:lnTo>
                    <a:pt x="4479061" y="864146"/>
                  </a:lnTo>
                  <a:lnTo>
                    <a:pt x="4491952" y="859066"/>
                  </a:lnTo>
                  <a:lnTo>
                    <a:pt x="4506671" y="855256"/>
                  </a:lnTo>
                  <a:lnTo>
                    <a:pt x="4532033" y="845096"/>
                  </a:lnTo>
                  <a:lnTo>
                    <a:pt x="4545533" y="842556"/>
                  </a:lnTo>
                  <a:lnTo>
                    <a:pt x="4560646" y="840016"/>
                  </a:lnTo>
                  <a:lnTo>
                    <a:pt x="4612411" y="824776"/>
                  </a:lnTo>
                  <a:lnTo>
                    <a:pt x="4665802" y="801916"/>
                  </a:lnTo>
                  <a:lnTo>
                    <a:pt x="4701057" y="781596"/>
                  </a:lnTo>
                  <a:lnTo>
                    <a:pt x="4734128" y="753656"/>
                  </a:lnTo>
                  <a:lnTo>
                    <a:pt x="4741837" y="749846"/>
                  </a:lnTo>
                  <a:lnTo>
                    <a:pt x="4748136" y="744766"/>
                  </a:lnTo>
                  <a:lnTo>
                    <a:pt x="4753749" y="739686"/>
                  </a:lnTo>
                  <a:lnTo>
                    <a:pt x="4759401" y="730796"/>
                  </a:lnTo>
                  <a:lnTo>
                    <a:pt x="4765052" y="728256"/>
                  </a:lnTo>
                  <a:lnTo>
                    <a:pt x="4778260" y="720636"/>
                  </a:lnTo>
                  <a:lnTo>
                    <a:pt x="4783912" y="716826"/>
                  </a:lnTo>
                  <a:lnTo>
                    <a:pt x="4797412" y="707936"/>
                  </a:lnTo>
                  <a:lnTo>
                    <a:pt x="4811598" y="696506"/>
                  </a:lnTo>
                  <a:lnTo>
                    <a:pt x="4825771" y="686346"/>
                  </a:lnTo>
                  <a:lnTo>
                    <a:pt x="4839284" y="676186"/>
                  </a:lnTo>
                  <a:lnTo>
                    <a:pt x="4847933" y="671106"/>
                  </a:lnTo>
                  <a:lnTo>
                    <a:pt x="4855807" y="663486"/>
                  </a:lnTo>
                  <a:lnTo>
                    <a:pt x="4863516" y="655866"/>
                  </a:lnTo>
                  <a:lnTo>
                    <a:pt x="4892027" y="633006"/>
                  </a:lnTo>
                  <a:lnTo>
                    <a:pt x="4914633" y="617766"/>
                  </a:lnTo>
                  <a:lnTo>
                    <a:pt x="4940084" y="602526"/>
                  </a:lnTo>
                  <a:lnTo>
                    <a:pt x="4942268" y="601256"/>
                  </a:lnTo>
                  <a:lnTo>
                    <a:pt x="4942268" y="536486"/>
                  </a:lnTo>
                  <a:close/>
                </a:path>
                <a:path w="4942840" h="1030605">
                  <a:moveTo>
                    <a:pt x="4942268" y="250190"/>
                  </a:moveTo>
                  <a:lnTo>
                    <a:pt x="4902111" y="266700"/>
                  </a:lnTo>
                  <a:lnTo>
                    <a:pt x="4864684" y="284480"/>
                  </a:lnTo>
                  <a:lnTo>
                    <a:pt x="4830013" y="306070"/>
                  </a:lnTo>
                  <a:lnTo>
                    <a:pt x="4818608" y="317500"/>
                  </a:lnTo>
                  <a:lnTo>
                    <a:pt x="4806620" y="327660"/>
                  </a:lnTo>
                  <a:lnTo>
                    <a:pt x="4794809" y="337820"/>
                  </a:lnTo>
                  <a:lnTo>
                    <a:pt x="4783912" y="349250"/>
                  </a:lnTo>
                  <a:lnTo>
                    <a:pt x="4751184" y="375920"/>
                  </a:lnTo>
                  <a:lnTo>
                    <a:pt x="4719980" y="405130"/>
                  </a:lnTo>
                  <a:lnTo>
                    <a:pt x="4690122" y="435610"/>
                  </a:lnTo>
                  <a:lnTo>
                    <a:pt x="4661484" y="468630"/>
                  </a:lnTo>
                  <a:lnTo>
                    <a:pt x="4634547" y="502920"/>
                  </a:lnTo>
                  <a:lnTo>
                    <a:pt x="4624781" y="514350"/>
                  </a:lnTo>
                  <a:lnTo>
                    <a:pt x="4589107" y="557530"/>
                  </a:lnTo>
                  <a:lnTo>
                    <a:pt x="4547057" y="599440"/>
                  </a:lnTo>
                  <a:lnTo>
                    <a:pt x="4498314" y="627380"/>
                  </a:lnTo>
                  <a:lnTo>
                    <a:pt x="4460570" y="642620"/>
                  </a:lnTo>
                  <a:lnTo>
                    <a:pt x="4447413" y="648970"/>
                  </a:lnTo>
                  <a:lnTo>
                    <a:pt x="4434751" y="652780"/>
                  </a:lnTo>
                  <a:lnTo>
                    <a:pt x="4422241" y="657860"/>
                  </a:lnTo>
                  <a:lnTo>
                    <a:pt x="4409516" y="664210"/>
                  </a:lnTo>
                  <a:lnTo>
                    <a:pt x="4385195" y="675640"/>
                  </a:lnTo>
                  <a:lnTo>
                    <a:pt x="4357827" y="684530"/>
                  </a:lnTo>
                  <a:lnTo>
                    <a:pt x="4329112" y="690880"/>
                  </a:lnTo>
                  <a:lnTo>
                    <a:pt x="4288561" y="698500"/>
                  </a:lnTo>
                  <a:lnTo>
                    <a:pt x="4263580" y="706120"/>
                  </a:lnTo>
                  <a:lnTo>
                    <a:pt x="4239984" y="711200"/>
                  </a:lnTo>
                  <a:lnTo>
                    <a:pt x="4215308" y="718820"/>
                  </a:lnTo>
                  <a:lnTo>
                    <a:pt x="4203522" y="721360"/>
                  </a:lnTo>
                  <a:lnTo>
                    <a:pt x="4189653" y="727710"/>
                  </a:lnTo>
                  <a:lnTo>
                    <a:pt x="4175480" y="732790"/>
                  </a:lnTo>
                  <a:lnTo>
                    <a:pt x="4161828" y="735330"/>
                  </a:lnTo>
                  <a:lnTo>
                    <a:pt x="4125506" y="739140"/>
                  </a:lnTo>
                  <a:lnTo>
                    <a:pt x="4101007" y="742950"/>
                  </a:lnTo>
                  <a:lnTo>
                    <a:pt x="4077728" y="749300"/>
                  </a:lnTo>
                  <a:lnTo>
                    <a:pt x="4057345" y="758190"/>
                  </a:lnTo>
                  <a:lnTo>
                    <a:pt x="4046626" y="760730"/>
                  </a:lnTo>
                  <a:lnTo>
                    <a:pt x="4036860" y="763270"/>
                  </a:lnTo>
                  <a:lnTo>
                    <a:pt x="4018483" y="773430"/>
                  </a:lnTo>
                  <a:lnTo>
                    <a:pt x="4006024" y="781050"/>
                  </a:lnTo>
                  <a:lnTo>
                    <a:pt x="3995089" y="786130"/>
                  </a:lnTo>
                  <a:lnTo>
                    <a:pt x="3984701" y="789940"/>
                  </a:lnTo>
                  <a:lnTo>
                    <a:pt x="3973906" y="791210"/>
                  </a:lnTo>
                  <a:lnTo>
                    <a:pt x="3957523" y="793750"/>
                  </a:lnTo>
                  <a:lnTo>
                    <a:pt x="3922941" y="796290"/>
                  </a:lnTo>
                  <a:lnTo>
                    <a:pt x="3906215" y="798830"/>
                  </a:lnTo>
                  <a:lnTo>
                    <a:pt x="3883926" y="801370"/>
                  </a:lnTo>
                  <a:lnTo>
                    <a:pt x="3861917" y="806450"/>
                  </a:lnTo>
                  <a:lnTo>
                    <a:pt x="3839375" y="812800"/>
                  </a:lnTo>
                  <a:lnTo>
                    <a:pt x="3815537" y="820420"/>
                  </a:lnTo>
                  <a:lnTo>
                    <a:pt x="3791115" y="825500"/>
                  </a:lnTo>
                  <a:lnTo>
                    <a:pt x="3767874" y="826770"/>
                  </a:lnTo>
                  <a:lnTo>
                    <a:pt x="3756177" y="825500"/>
                  </a:lnTo>
                  <a:lnTo>
                    <a:pt x="3744480" y="824230"/>
                  </a:lnTo>
                  <a:lnTo>
                    <a:pt x="3719652" y="821690"/>
                  </a:lnTo>
                  <a:lnTo>
                    <a:pt x="3710381" y="817880"/>
                  </a:lnTo>
                  <a:lnTo>
                    <a:pt x="3703904" y="821690"/>
                  </a:lnTo>
                  <a:lnTo>
                    <a:pt x="3700983" y="816610"/>
                  </a:lnTo>
                  <a:lnTo>
                    <a:pt x="3668712" y="812800"/>
                  </a:lnTo>
                  <a:lnTo>
                    <a:pt x="3637318" y="811530"/>
                  </a:lnTo>
                  <a:lnTo>
                    <a:pt x="3606076" y="812800"/>
                  </a:lnTo>
                  <a:lnTo>
                    <a:pt x="3574237" y="817880"/>
                  </a:lnTo>
                  <a:lnTo>
                    <a:pt x="3561880" y="819150"/>
                  </a:lnTo>
                  <a:lnTo>
                    <a:pt x="3534765" y="822960"/>
                  </a:lnTo>
                  <a:lnTo>
                    <a:pt x="3522421" y="824230"/>
                  </a:lnTo>
                  <a:lnTo>
                    <a:pt x="3497973" y="824230"/>
                  </a:lnTo>
                  <a:lnTo>
                    <a:pt x="3485413" y="821690"/>
                  </a:lnTo>
                  <a:lnTo>
                    <a:pt x="3473526" y="821690"/>
                  </a:lnTo>
                  <a:lnTo>
                    <a:pt x="3465144" y="820420"/>
                  </a:lnTo>
                  <a:lnTo>
                    <a:pt x="3446805" y="819150"/>
                  </a:lnTo>
                  <a:lnTo>
                    <a:pt x="3438855" y="817880"/>
                  </a:lnTo>
                  <a:lnTo>
                    <a:pt x="3414623" y="816610"/>
                  </a:lnTo>
                  <a:lnTo>
                    <a:pt x="3392728" y="819150"/>
                  </a:lnTo>
                  <a:lnTo>
                    <a:pt x="3373399" y="822960"/>
                  </a:lnTo>
                  <a:lnTo>
                    <a:pt x="3356813" y="826770"/>
                  </a:lnTo>
                  <a:lnTo>
                    <a:pt x="3345573" y="828040"/>
                  </a:lnTo>
                  <a:lnTo>
                    <a:pt x="3335642" y="830580"/>
                  </a:lnTo>
                  <a:lnTo>
                    <a:pt x="3326930" y="831850"/>
                  </a:lnTo>
                  <a:lnTo>
                    <a:pt x="3319348" y="831850"/>
                  </a:lnTo>
                  <a:lnTo>
                    <a:pt x="3289071" y="834390"/>
                  </a:lnTo>
                  <a:lnTo>
                    <a:pt x="3273920" y="834390"/>
                  </a:lnTo>
                  <a:lnTo>
                    <a:pt x="3258134" y="836930"/>
                  </a:lnTo>
                  <a:lnTo>
                    <a:pt x="3235147" y="836930"/>
                  </a:lnTo>
                  <a:lnTo>
                    <a:pt x="3137128" y="847090"/>
                  </a:lnTo>
                  <a:lnTo>
                    <a:pt x="3114243" y="848360"/>
                  </a:lnTo>
                  <a:lnTo>
                    <a:pt x="3065056" y="852170"/>
                  </a:lnTo>
                  <a:lnTo>
                    <a:pt x="3018904" y="850900"/>
                  </a:lnTo>
                  <a:lnTo>
                    <a:pt x="2975597" y="847090"/>
                  </a:lnTo>
                  <a:lnTo>
                    <a:pt x="2959316" y="844550"/>
                  </a:lnTo>
                  <a:lnTo>
                    <a:pt x="2934919" y="840740"/>
                  </a:lnTo>
                  <a:lnTo>
                    <a:pt x="2880639" y="840740"/>
                  </a:lnTo>
                  <a:lnTo>
                    <a:pt x="2864307" y="843280"/>
                  </a:lnTo>
                  <a:lnTo>
                    <a:pt x="2852801" y="844550"/>
                  </a:lnTo>
                  <a:lnTo>
                    <a:pt x="2840774" y="844550"/>
                  </a:lnTo>
                  <a:lnTo>
                    <a:pt x="2738640" y="825500"/>
                  </a:lnTo>
                  <a:lnTo>
                    <a:pt x="2667076" y="807720"/>
                  </a:lnTo>
                  <a:lnTo>
                    <a:pt x="2615844" y="792480"/>
                  </a:lnTo>
                  <a:lnTo>
                    <a:pt x="2562466" y="774700"/>
                  </a:lnTo>
                  <a:lnTo>
                    <a:pt x="2509926" y="753110"/>
                  </a:lnTo>
                  <a:lnTo>
                    <a:pt x="2461209" y="727710"/>
                  </a:lnTo>
                  <a:lnTo>
                    <a:pt x="2443924" y="721360"/>
                  </a:lnTo>
                  <a:lnTo>
                    <a:pt x="2425547" y="715010"/>
                  </a:lnTo>
                  <a:lnTo>
                    <a:pt x="2407691" y="709930"/>
                  </a:lnTo>
                  <a:lnTo>
                    <a:pt x="2391994" y="704850"/>
                  </a:lnTo>
                  <a:lnTo>
                    <a:pt x="2350605" y="693420"/>
                  </a:lnTo>
                  <a:lnTo>
                    <a:pt x="2313508" y="679450"/>
                  </a:lnTo>
                  <a:lnTo>
                    <a:pt x="2279726" y="664210"/>
                  </a:lnTo>
                  <a:lnTo>
                    <a:pt x="2262098" y="659130"/>
                  </a:lnTo>
                  <a:lnTo>
                    <a:pt x="2213711" y="646430"/>
                  </a:lnTo>
                  <a:lnTo>
                    <a:pt x="2172093" y="627380"/>
                  </a:lnTo>
                  <a:lnTo>
                    <a:pt x="2149424" y="617220"/>
                  </a:lnTo>
                  <a:lnTo>
                    <a:pt x="2099030" y="594360"/>
                  </a:lnTo>
                  <a:lnTo>
                    <a:pt x="2044268" y="574040"/>
                  </a:lnTo>
                  <a:lnTo>
                    <a:pt x="2009546" y="563880"/>
                  </a:lnTo>
                  <a:lnTo>
                    <a:pt x="1975878" y="548640"/>
                  </a:lnTo>
                  <a:lnTo>
                    <a:pt x="1943823" y="532130"/>
                  </a:lnTo>
                  <a:lnTo>
                    <a:pt x="1913966" y="514350"/>
                  </a:lnTo>
                  <a:lnTo>
                    <a:pt x="1898269" y="505460"/>
                  </a:lnTo>
                  <a:lnTo>
                    <a:pt x="1884133" y="497840"/>
                  </a:lnTo>
                  <a:lnTo>
                    <a:pt x="1870684" y="490220"/>
                  </a:lnTo>
                  <a:lnTo>
                    <a:pt x="1857070" y="485140"/>
                  </a:lnTo>
                  <a:lnTo>
                    <a:pt x="1821014" y="463550"/>
                  </a:lnTo>
                  <a:lnTo>
                    <a:pt x="1785848" y="443230"/>
                  </a:lnTo>
                  <a:lnTo>
                    <a:pt x="1752447" y="422910"/>
                  </a:lnTo>
                  <a:lnTo>
                    <a:pt x="1597736" y="331470"/>
                  </a:lnTo>
                  <a:lnTo>
                    <a:pt x="1555254" y="307340"/>
                  </a:lnTo>
                  <a:lnTo>
                    <a:pt x="1511871" y="284480"/>
                  </a:lnTo>
                  <a:lnTo>
                    <a:pt x="1467421" y="261620"/>
                  </a:lnTo>
                  <a:lnTo>
                    <a:pt x="1421688" y="241300"/>
                  </a:lnTo>
                  <a:lnTo>
                    <a:pt x="1374508" y="222250"/>
                  </a:lnTo>
                  <a:lnTo>
                    <a:pt x="1325702" y="204470"/>
                  </a:lnTo>
                  <a:lnTo>
                    <a:pt x="1276832" y="190500"/>
                  </a:lnTo>
                  <a:lnTo>
                    <a:pt x="1250289" y="185420"/>
                  </a:lnTo>
                  <a:lnTo>
                    <a:pt x="1222070" y="177800"/>
                  </a:lnTo>
                  <a:lnTo>
                    <a:pt x="1152131" y="160020"/>
                  </a:lnTo>
                  <a:lnTo>
                    <a:pt x="1068806" y="139700"/>
                  </a:lnTo>
                  <a:lnTo>
                    <a:pt x="1028395" y="132080"/>
                  </a:lnTo>
                  <a:lnTo>
                    <a:pt x="970000" y="121920"/>
                  </a:lnTo>
                  <a:lnTo>
                    <a:pt x="940015" y="115570"/>
                  </a:lnTo>
                  <a:lnTo>
                    <a:pt x="909523" y="106680"/>
                  </a:lnTo>
                  <a:lnTo>
                    <a:pt x="866673" y="100330"/>
                  </a:lnTo>
                  <a:lnTo>
                    <a:pt x="825931" y="90170"/>
                  </a:lnTo>
                  <a:lnTo>
                    <a:pt x="786130" y="74930"/>
                  </a:lnTo>
                  <a:lnTo>
                    <a:pt x="722058" y="48260"/>
                  </a:lnTo>
                  <a:lnTo>
                    <a:pt x="698652" y="39370"/>
                  </a:lnTo>
                  <a:lnTo>
                    <a:pt x="675932" y="30480"/>
                  </a:lnTo>
                  <a:lnTo>
                    <a:pt x="653999" y="24130"/>
                  </a:lnTo>
                  <a:lnTo>
                    <a:pt x="597458" y="0"/>
                  </a:lnTo>
                  <a:lnTo>
                    <a:pt x="517715" y="0"/>
                  </a:lnTo>
                  <a:lnTo>
                    <a:pt x="534454" y="7620"/>
                  </a:lnTo>
                  <a:lnTo>
                    <a:pt x="581939" y="26670"/>
                  </a:lnTo>
                  <a:lnTo>
                    <a:pt x="605739" y="36830"/>
                  </a:lnTo>
                  <a:lnTo>
                    <a:pt x="627722" y="43180"/>
                  </a:lnTo>
                  <a:lnTo>
                    <a:pt x="673544" y="60960"/>
                  </a:lnTo>
                  <a:lnTo>
                    <a:pt x="697179" y="71120"/>
                  </a:lnTo>
                  <a:lnTo>
                    <a:pt x="738746" y="87630"/>
                  </a:lnTo>
                  <a:lnTo>
                    <a:pt x="782015" y="102870"/>
                  </a:lnTo>
                  <a:lnTo>
                    <a:pt x="826223" y="114300"/>
                  </a:lnTo>
                  <a:lnTo>
                    <a:pt x="870661" y="121920"/>
                  </a:lnTo>
                  <a:lnTo>
                    <a:pt x="960094" y="140970"/>
                  </a:lnTo>
                  <a:lnTo>
                    <a:pt x="989533" y="148590"/>
                  </a:lnTo>
                  <a:lnTo>
                    <a:pt x="1029881" y="154940"/>
                  </a:lnTo>
                  <a:lnTo>
                    <a:pt x="1111453" y="172720"/>
                  </a:lnTo>
                  <a:lnTo>
                    <a:pt x="1151458" y="180340"/>
                  </a:lnTo>
                  <a:lnTo>
                    <a:pt x="1202867" y="193040"/>
                  </a:lnTo>
                  <a:lnTo>
                    <a:pt x="1253185" y="208280"/>
                  </a:lnTo>
                  <a:lnTo>
                    <a:pt x="1323682" y="233680"/>
                  </a:lnTo>
                  <a:lnTo>
                    <a:pt x="1368107" y="251460"/>
                  </a:lnTo>
                  <a:lnTo>
                    <a:pt x="1411643" y="271780"/>
                  </a:lnTo>
                  <a:lnTo>
                    <a:pt x="1496720" y="314960"/>
                  </a:lnTo>
                  <a:lnTo>
                    <a:pt x="1580197" y="363220"/>
                  </a:lnTo>
                  <a:lnTo>
                    <a:pt x="1663395" y="414020"/>
                  </a:lnTo>
                  <a:lnTo>
                    <a:pt x="1699818" y="435610"/>
                  </a:lnTo>
                  <a:lnTo>
                    <a:pt x="1735340" y="455930"/>
                  </a:lnTo>
                  <a:lnTo>
                    <a:pt x="1769618" y="477520"/>
                  </a:lnTo>
                  <a:lnTo>
                    <a:pt x="1802333" y="500380"/>
                  </a:lnTo>
                  <a:lnTo>
                    <a:pt x="1817509" y="508000"/>
                  </a:lnTo>
                  <a:lnTo>
                    <a:pt x="1844052" y="523240"/>
                  </a:lnTo>
                  <a:lnTo>
                    <a:pt x="1859229" y="530860"/>
                  </a:lnTo>
                  <a:lnTo>
                    <a:pt x="1894903" y="552450"/>
                  </a:lnTo>
                  <a:lnTo>
                    <a:pt x="1929612" y="571500"/>
                  </a:lnTo>
                  <a:lnTo>
                    <a:pt x="1965134" y="588010"/>
                  </a:lnTo>
                  <a:lnTo>
                    <a:pt x="2003247" y="598170"/>
                  </a:lnTo>
                  <a:lnTo>
                    <a:pt x="2027377" y="603250"/>
                  </a:lnTo>
                  <a:lnTo>
                    <a:pt x="2050173" y="612140"/>
                  </a:lnTo>
                  <a:lnTo>
                    <a:pt x="2098243" y="638810"/>
                  </a:lnTo>
                  <a:lnTo>
                    <a:pt x="2143087" y="659130"/>
                  </a:lnTo>
                  <a:lnTo>
                    <a:pt x="2202637" y="680720"/>
                  </a:lnTo>
                  <a:lnTo>
                    <a:pt x="2217623" y="683260"/>
                  </a:lnTo>
                  <a:lnTo>
                    <a:pt x="2233193" y="687070"/>
                  </a:lnTo>
                  <a:lnTo>
                    <a:pt x="2247544" y="690880"/>
                  </a:lnTo>
                  <a:lnTo>
                    <a:pt x="2258898" y="695960"/>
                  </a:lnTo>
                  <a:lnTo>
                    <a:pt x="2279104" y="707390"/>
                  </a:lnTo>
                  <a:lnTo>
                    <a:pt x="2300516" y="715010"/>
                  </a:lnTo>
                  <a:lnTo>
                    <a:pt x="2323973" y="722630"/>
                  </a:lnTo>
                  <a:lnTo>
                    <a:pt x="2350338" y="730250"/>
                  </a:lnTo>
                  <a:lnTo>
                    <a:pt x="2366238" y="734060"/>
                  </a:lnTo>
                  <a:lnTo>
                    <a:pt x="2383701" y="737870"/>
                  </a:lnTo>
                  <a:lnTo>
                    <a:pt x="2401011" y="742950"/>
                  </a:lnTo>
                  <a:lnTo>
                    <a:pt x="2416505" y="746760"/>
                  </a:lnTo>
                  <a:lnTo>
                    <a:pt x="2459647" y="768350"/>
                  </a:lnTo>
                  <a:lnTo>
                    <a:pt x="2503716" y="787400"/>
                  </a:lnTo>
                  <a:lnTo>
                    <a:pt x="2547747" y="803910"/>
                  </a:lnTo>
                  <a:lnTo>
                    <a:pt x="2590749" y="816610"/>
                  </a:lnTo>
                  <a:lnTo>
                    <a:pt x="2631770" y="828040"/>
                  </a:lnTo>
                  <a:lnTo>
                    <a:pt x="2669260" y="840740"/>
                  </a:lnTo>
                  <a:lnTo>
                    <a:pt x="2707017" y="850900"/>
                  </a:lnTo>
                  <a:lnTo>
                    <a:pt x="2746387" y="858520"/>
                  </a:lnTo>
                  <a:lnTo>
                    <a:pt x="2788742" y="863600"/>
                  </a:lnTo>
                  <a:lnTo>
                    <a:pt x="2800731" y="863600"/>
                  </a:lnTo>
                  <a:lnTo>
                    <a:pt x="2813964" y="864870"/>
                  </a:lnTo>
                  <a:lnTo>
                    <a:pt x="2828264" y="864870"/>
                  </a:lnTo>
                  <a:lnTo>
                    <a:pt x="2843479" y="863600"/>
                  </a:lnTo>
                  <a:lnTo>
                    <a:pt x="2861678" y="863600"/>
                  </a:lnTo>
                  <a:lnTo>
                    <a:pt x="2878620" y="862330"/>
                  </a:lnTo>
                  <a:lnTo>
                    <a:pt x="2894368" y="862330"/>
                  </a:lnTo>
                  <a:lnTo>
                    <a:pt x="2909011" y="864870"/>
                  </a:lnTo>
                  <a:lnTo>
                    <a:pt x="2950692" y="871220"/>
                  </a:lnTo>
                  <a:lnTo>
                    <a:pt x="2996146" y="872490"/>
                  </a:lnTo>
                  <a:lnTo>
                    <a:pt x="3044291" y="872490"/>
                  </a:lnTo>
                  <a:lnTo>
                    <a:pt x="3094050" y="868680"/>
                  </a:lnTo>
                  <a:lnTo>
                    <a:pt x="3117253" y="867410"/>
                  </a:lnTo>
                  <a:lnTo>
                    <a:pt x="3165538" y="862330"/>
                  </a:lnTo>
                  <a:lnTo>
                    <a:pt x="3191967" y="858520"/>
                  </a:lnTo>
                  <a:lnTo>
                    <a:pt x="3203219" y="858520"/>
                  </a:lnTo>
                  <a:lnTo>
                    <a:pt x="3214001" y="857250"/>
                  </a:lnTo>
                  <a:lnTo>
                    <a:pt x="3223818" y="858520"/>
                  </a:lnTo>
                  <a:lnTo>
                    <a:pt x="3232226" y="859790"/>
                  </a:lnTo>
                  <a:lnTo>
                    <a:pt x="3247593" y="857250"/>
                  </a:lnTo>
                  <a:lnTo>
                    <a:pt x="3277705" y="857250"/>
                  </a:lnTo>
                  <a:lnTo>
                    <a:pt x="3293440" y="854710"/>
                  </a:lnTo>
                  <a:lnTo>
                    <a:pt x="3304336" y="853440"/>
                  </a:lnTo>
                  <a:lnTo>
                    <a:pt x="3309518" y="852170"/>
                  </a:lnTo>
                  <a:lnTo>
                    <a:pt x="3325076" y="848360"/>
                  </a:lnTo>
                  <a:lnTo>
                    <a:pt x="3335985" y="845820"/>
                  </a:lnTo>
                  <a:lnTo>
                    <a:pt x="3355429" y="840740"/>
                  </a:lnTo>
                  <a:lnTo>
                    <a:pt x="3373488" y="836930"/>
                  </a:lnTo>
                  <a:lnTo>
                    <a:pt x="3391141" y="834390"/>
                  </a:lnTo>
                  <a:lnTo>
                    <a:pt x="3409391" y="834390"/>
                  </a:lnTo>
                  <a:lnTo>
                    <a:pt x="3417328" y="836930"/>
                  </a:lnTo>
                  <a:lnTo>
                    <a:pt x="3435299" y="838200"/>
                  </a:lnTo>
                  <a:lnTo>
                    <a:pt x="3443173" y="839470"/>
                  </a:lnTo>
                  <a:lnTo>
                    <a:pt x="3454908" y="838200"/>
                  </a:lnTo>
                  <a:lnTo>
                    <a:pt x="3466731" y="838200"/>
                  </a:lnTo>
                  <a:lnTo>
                    <a:pt x="3479203" y="839470"/>
                  </a:lnTo>
                  <a:lnTo>
                    <a:pt x="3492957" y="842010"/>
                  </a:lnTo>
                  <a:lnTo>
                    <a:pt x="3505670" y="840740"/>
                  </a:lnTo>
                  <a:lnTo>
                    <a:pt x="3519906" y="838200"/>
                  </a:lnTo>
                  <a:lnTo>
                    <a:pt x="3535248" y="835660"/>
                  </a:lnTo>
                  <a:lnTo>
                    <a:pt x="3551250" y="831850"/>
                  </a:lnTo>
                  <a:lnTo>
                    <a:pt x="3578783" y="828040"/>
                  </a:lnTo>
                  <a:lnTo>
                    <a:pt x="3606393" y="825500"/>
                  </a:lnTo>
                  <a:lnTo>
                    <a:pt x="3634143" y="825500"/>
                  </a:lnTo>
                  <a:lnTo>
                    <a:pt x="3662121" y="830580"/>
                  </a:lnTo>
                  <a:lnTo>
                    <a:pt x="3670757" y="833120"/>
                  </a:lnTo>
                  <a:lnTo>
                    <a:pt x="3677234" y="829310"/>
                  </a:lnTo>
                  <a:lnTo>
                    <a:pt x="3680790" y="835660"/>
                  </a:lnTo>
                  <a:lnTo>
                    <a:pt x="3709403" y="840740"/>
                  </a:lnTo>
                  <a:lnTo>
                    <a:pt x="3738969" y="843280"/>
                  </a:lnTo>
                  <a:lnTo>
                    <a:pt x="3769309" y="842010"/>
                  </a:lnTo>
                  <a:lnTo>
                    <a:pt x="3800297" y="836930"/>
                  </a:lnTo>
                  <a:lnTo>
                    <a:pt x="3821188" y="830580"/>
                  </a:lnTo>
                  <a:lnTo>
                    <a:pt x="3826192" y="829310"/>
                  </a:lnTo>
                  <a:lnTo>
                    <a:pt x="3836212" y="826770"/>
                  </a:lnTo>
                  <a:lnTo>
                    <a:pt x="3841216" y="825500"/>
                  </a:lnTo>
                  <a:lnTo>
                    <a:pt x="3859873" y="820420"/>
                  </a:lnTo>
                  <a:lnTo>
                    <a:pt x="3876624" y="816610"/>
                  </a:lnTo>
                  <a:lnTo>
                    <a:pt x="3894544" y="816610"/>
                  </a:lnTo>
                  <a:lnTo>
                    <a:pt x="3911930" y="815340"/>
                  </a:lnTo>
                  <a:lnTo>
                    <a:pt x="3947236" y="815340"/>
                  </a:lnTo>
                  <a:lnTo>
                    <a:pt x="3993985" y="802640"/>
                  </a:lnTo>
                  <a:lnTo>
                    <a:pt x="4025735" y="786130"/>
                  </a:lnTo>
                  <a:lnTo>
                    <a:pt x="4034066" y="783590"/>
                  </a:lnTo>
                  <a:lnTo>
                    <a:pt x="4041597" y="784860"/>
                  </a:lnTo>
                  <a:lnTo>
                    <a:pt x="4046016" y="783590"/>
                  </a:lnTo>
                  <a:lnTo>
                    <a:pt x="4059301" y="779780"/>
                  </a:lnTo>
                  <a:lnTo>
                    <a:pt x="4079735" y="774700"/>
                  </a:lnTo>
                  <a:lnTo>
                    <a:pt x="4100728" y="770890"/>
                  </a:lnTo>
                  <a:lnTo>
                    <a:pt x="4138650" y="768350"/>
                  </a:lnTo>
                  <a:lnTo>
                    <a:pt x="4156570" y="763270"/>
                  </a:lnTo>
                  <a:lnTo>
                    <a:pt x="4173702" y="756920"/>
                  </a:lnTo>
                  <a:lnTo>
                    <a:pt x="4189933" y="751840"/>
                  </a:lnTo>
                  <a:lnTo>
                    <a:pt x="4199521" y="748030"/>
                  </a:lnTo>
                  <a:lnTo>
                    <a:pt x="4209681" y="745490"/>
                  </a:lnTo>
                  <a:lnTo>
                    <a:pt x="4219829" y="741680"/>
                  </a:lnTo>
                  <a:lnTo>
                    <a:pt x="4229430" y="737870"/>
                  </a:lnTo>
                  <a:lnTo>
                    <a:pt x="4241216" y="735330"/>
                  </a:lnTo>
                  <a:lnTo>
                    <a:pt x="4265892" y="727710"/>
                  </a:lnTo>
                  <a:lnTo>
                    <a:pt x="4337761" y="712470"/>
                  </a:lnTo>
                  <a:lnTo>
                    <a:pt x="4365701" y="702310"/>
                  </a:lnTo>
                  <a:lnTo>
                    <a:pt x="4392879" y="689610"/>
                  </a:lnTo>
                  <a:lnTo>
                    <a:pt x="4403001" y="684530"/>
                  </a:lnTo>
                  <a:lnTo>
                    <a:pt x="4427017" y="676910"/>
                  </a:lnTo>
                  <a:lnTo>
                    <a:pt x="4437583" y="671830"/>
                  </a:lnTo>
                  <a:lnTo>
                    <a:pt x="4456874" y="665480"/>
                  </a:lnTo>
                  <a:lnTo>
                    <a:pt x="4473740" y="657860"/>
                  </a:lnTo>
                  <a:lnTo>
                    <a:pt x="4489793" y="648970"/>
                  </a:lnTo>
                  <a:lnTo>
                    <a:pt x="4506671" y="640080"/>
                  </a:lnTo>
                  <a:lnTo>
                    <a:pt x="4530420" y="624840"/>
                  </a:lnTo>
                  <a:lnTo>
                    <a:pt x="4575721" y="581660"/>
                  </a:lnTo>
                  <a:lnTo>
                    <a:pt x="4613986" y="537210"/>
                  </a:lnTo>
                  <a:lnTo>
                    <a:pt x="4621111" y="527050"/>
                  </a:lnTo>
                  <a:lnTo>
                    <a:pt x="4630140" y="515620"/>
                  </a:lnTo>
                  <a:lnTo>
                    <a:pt x="4650689" y="490220"/>
                  </a:lnTo>
                  <a:lnTo>
                    <a:pt x="4676470" y="459740"/>
                  </a:lnTo>
                  <a:lnTo>
                    <a:pt x="4705451" y="431800"/>
                  </a:lnTo>
                  <a:lnTo>
                    <a:pt x="4767275" y="375920"/>
                  </a:lnTo>
                  <a:lnTo>
                    <a:pt x="4778235" y="364490"/>
                  </a:lnTo>
                  <a:lnTo>
                    <a:pt x="4790084" y="353060"/>
                  </a:lnTo>
                  <a:lnTo>
                    <a:pt x="4802035" y="342900"/>
                  </a:lnTo>
                  <a:lnTo>
                    <a:pt x="4813376" y="332740"/>
                  </a:lnTo>
                  <a:lnTo>
                    <a:pt x="4842967" y="311150"/>
                  </a:lnTo>
                  <a:lnTo>
                    <a:pt x="4875669" y="294640"/>
                  </a:lnTo>
                  <a:lnTo>
                    <a:pt x="4911598" y="280670"/>
                  </a:lnTo>
                  <a:lnTo>
                    <a:pt x="4942268" y="270510"/>
                  </a:lnTo>
                  <a:lnTo>
                    <a:pt x="4942268" y="250190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6836" y="1168203"/>
            <a:ext cx="6732905" cy="619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300">
                <a:solidFill>
                  <a:srgbClr val="2B563B"/>
                </a:solidFill>
                <a:latin typeface="Georgia"/>
                <a:cs typeface="Georgia"/>
              </a:rPr>
              <a:t>Best</a:t>
            </a:r>
            <a:r>
              <a:rPr dirty="0" sz="3900" spc="130">
                <a:solidFill>
                  <a:srgbClr val="2B563B"/>
                </a:solidFill>
                <a:latin typeface="Georgia"/>
                <a:cs typeface="Georgia"/>
              </a:rPr>
              <a:t> </a:t>
            </a:r>
            <a:r>
              <a:rPr dirty="0" sz="3900" spc="310">
                <a:solidFill>
                  <a:srgbClr val="2B563B"/>
                </a:solidFill>
                <a:latin typeface="Georgia"/>
                <a:cs typeface="Georgia"/>
              </a:rPr>
              <a:t>Practices</a:t>
            </a:r>
            <a:r>
              <a:rPr dirty="0" sz="3900" spc="135">
                <a:solidFill>
                  <a:srgbClr val="2B563B"/>
                </a:solidFill>
                <a:latin typeface="Georgia"/>
                <a:cs typeface="Georgia"/>
              </a:rPr>
              <a:t> </a:t>
            </a:r>
            <a:r>
              <a:rPr dirty="0" sz="3900" spc="315">
                <a:solidFill>
                  <a:srgbClr val="2B563B"/>
                </a:solidFill>
                <a:latin typeface="Georgia"/>
                <a:cs typeface="Georgia"/>
              </a:rPr>
              <a:t>for</a:t>
            </a:r>
            <a:r>
              <a:rPr dirty="0" sz="3900" spc="135">
                <a:solidFill>
                  <a:srgbClr val="2B563B"/>
                </a:solidFill>
                <a:latin typeface="Georgia"/>
                <a:cs typeface="Georgia"/>
              </a:rPr>
              <a:t> </a:t>
            </a:r>
            <a:r>
              <a:rPr dirty="0" sz="3900" spc="290">
                <a:solidFill>
                  <a:srgbClr val="2B563B"/>
                </a:solidFill>
                <a:latin typeface="Georgia"/>
                <a:cs typeface="Georgia"/>
              </a:rPr>
              <a:t>Farmers</a:t>
            </a:r>
            <a:endParaRPr sz="39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82375" y="2713215"/>
            <a:ext cx="1591691" cy="317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99114" y="3109290"/>
            <a:ext cx="2717495" cy="2833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3031" y="3437115"/>
            <a:ext cx="1461604" cy="3174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65867" y="2643409"/>
            <a:ext cx="10354945" cy="111506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309880" marR="5080" indent="-297815">
              <a:lnSpc>
                <a:spcPts val="2850"/>
              </a:lnSpc>
              <a:spcBef>
                <a:spcPts val="215"/>
              </a:spcBef>
            </a:pP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ar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ers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50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5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9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400" spc="1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b</a:t>
            </a: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est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5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ti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es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95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105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14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40">
                <a:solidFill>
                  <a:srgbClr val="2B563B"/>
                </a:solidFill>
                <a:latin typeface="Verdana"/>
                <a:cs typeface="Verdana"/>
              </a:rPr>
              <a:t>g</a:t>
            </a:r>
            <a:r>
              <a:rPr dirty="0" sz="2400" spc="-9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400" spc="5">
                <a:solidFill>
                  <a:srgbClr val="2B563B"/>
                </a:solidFill>
                <a:latin typeface="Verdana"/>
                <a:cs typeface="Verdana"/>
              </a:rPr>
              <a:t>ar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35">
                <a:latin typeface="Verdana"/>
                <a:cs typeface="Verdana"/>
              </a:rPr>
              <a:t>m</a:t>
            </a:r>
            <a:r>
              <a:rPr dirty="0" sz="2400" spc="-40">
                <a:latin typeface="Verdana"/>
                <a:cs typeface="Verdana"/>
              </a:rPr>
              <a:t>o</a:t>
            </a:r>
            <a:r>
              <a:rPr dirty="0" sz="2400" spc="-45">
                <a:latin typeface="Verdana"/>
                <a:cs typeface="Verdana"/>
              </a:rPr>
              <a:t>n</a:t>
            </a:r>
            <a:r>
              <a:rPr dirty="0" sz="2400" spc="-10">
                <a:latin typeface="Verdana"/>
                <a:cs typeface="Verdana"/>
              </a:rPr>
              <a:t>i</a:t>
            </a:r>
            <a:r>
              <a:rPr dirty="0" sz="2400" spc="-25">
                <a:latin typeface="Verdana"/>
                <a:cs typeface="Verdana"/>
              </a:rPr>
              <a:t>t</a:t>
            </a:r>
            <a:r>
              <a:rPr dirty="0" sz="2400" spc="-15">
                <a:latin typeface="Verdana"/>
                <a:cs typeface="Verdana"/>
              </a:rPr>
              <a:t>oring</a:t>
            </a:r>
            <a:r>
              <a:rPr dirty="0" sz="2400" spc="-235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utilizi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40">
                <a:solidFill>
                  <a:srgbClr val="2B563B"/>
                </a:solidFill>
                <a:latin typeface="Verdana"/>
                <a:cs typeface="Verdana"/>
              </a:rPr>
              <a:t>g 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technology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for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early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detection,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integrating </a:t>
            </a:r>
            <a:r>
              <a:rPr dirty="0" sz="2400" spc="-15">
                <a:latin typeface="Verdana"/>
                <a:cs typeface="Verdana"/>
              </a:rPr>
              <a:t>crop </a:t>
            </a:r>
            <a:r>
              <a:rPr dirty="0" sz="2400" spc="-35">
                <a:latin typeface="Verdana"/>
                <a:cs typeface="Verdana"/>
              </a:rPr>
              <a:t>management </a:t>
            </a:r>
            <a:r>
              <a:rPr dirty="0" sz="2400" spc="-30">
                <a:latin typeface="Verdana"/>
                <a:cs typeface="Verdana"/>
              </a:rPr>
              <a:t> </a:t>
            </a:r>
            <a:r>
              <a:rPr dirty="0" sz="2400" spc="-35">
                <a:latin typeface="Verdana"/>
                <a:cs typeface="Verdana"/>
              </a:rPr>
              <a:t>strategies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minimize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the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impact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3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2B563B"/>
                </a:solidFill>
                <a:latin typeface="Verdana"/>
                <a:cs typeface="Verdana"/>
              </a:rPr>
              <a:t>foliar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diseases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their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crops.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7320" y="4816881"/>
            <a:ext cx="4994922" cy="2504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36567" y="4747088"/>
            <a:ext cx="10013950" cy="1486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99800"/>
              </a:lnSpc>
              <a:spcBef>
                <a:spcPts val="100"/>
              </a:spcBef>
            </a:pP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In </a:t>
            </a: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conclusion, </a:t>
            </a:r>
            <a:r>
              <a:rPr dirty="0" sz="2400">
                <a:latin typeface="Verdana"/>
                <a:cs typeface="Verdana"/>
              </a:rPr>
              <a:t>advanced </a:t>
            </a:r>
            <a:r>
              <a:rPr dirty="0" sz="2400" spc="5">
                <a:latin typeface="Verdana"/>
                <a:cs typeface="Verdana"/>
              </a:rPr>
              <a:t>foliar </a:t>
            </a:r>
            <a:r>
              <a:rPr dirty="0" sz="2400" spc="-25">
                <a:latin typeface="Verdana"/>
                <a:cs typeface="Verdana"/>
              </a:rPr>
              <a:t>disease </a:t>
            </a:r>
            <a:r>
              <a:rPr dirty="0" sz="2400" spc="-20">
                <a:latin typeface="Verdana"/>
                <a:cs typeface="Verdana"/>
              </a:rPr>
              <a:t>detection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technologies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are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dirty="0" sz="2400" spc="-16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sustainable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agricultural</a:t>
            </a:r>
            <a:r>
              <a:rPr dirty="0" sz="2400" spc="-16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health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monitoring.</a:t>
            </a:r>
            <a:r>
              <a:rPr dirty="0" sz="2400" spc="-16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By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embracing </a:t>
            </a:r>
            <a:r>
              <a:rPr dirty="0" sz="2400" spc="-8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innovation,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farmers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can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enhance 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crop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resilience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ensure 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food </a:t>
            </a:r>
            <a:r>
              <a:rPr dirty="0" sz="2400" spc="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se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rity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or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tu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-180">
                <a:solidFill>
                  <a:srgbClr val="2B563B"/>
                </a:solidFill>
                <a:latin typeface="Verdana"/>
                <a:cs typeface="Verdana"/>
              </a:rPr>
              <a:t>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01662" y="3293078"/>
            <a:ext cx="4283710" cy="939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0" spc="380"/>
              <a:t>Conclusion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4624" y="2011108"/>
            <a:ext cx="7377430" cy="2219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400" spc="875"/>
              <a:t>Thanks!</a:t>
            </a:r>
            <a:endParaRPr sz="1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8028" y="990670"/>
            <a:ext cx="6059170" cy="1337310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75"/>
              </a:spcBef>
            </a:pPr>
            <a:r>
              <a:rPr dirty="0" sz="4300" spc="290"/>
              <a:t>Introduction</a:t>
            </a:r>
            <a:r>
              <a:rPr dirty="0" sz="4300" spc="110"/>
              <a:t> </a:t>
            </a:r>
            <a:r>
              <a:rPr dirty="0" sz="4300" spc="370"/>
              <a:t>to</a:t>
            </a:r>
            <a:r>
              <a:rPr dirty="0" sz="4300" spc="114"/>
              <a:t> </a:t>
            </a:r>
            <a:r>
              <a:rPr dirty="0" sz="4300" spc="235"/>
              <a:t>Foliar </a:t>
            </a:r>
            <a:r>
              <a:rPr dirty="0" sz="4300" spc="-1019"/>
              <a:t> </a:t>
            </a:r>
            <a:r>
              <a:rPr dirty="0" sz="4300" spc="300"/>
              <a:t>Diseases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898028" y="3299193"/>
            <a:ext cx="10139680" cy="48056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144145">
              <a:lnSpc>
                <a:spcPct val="101000"/>
              </a:lnSpc>
              <a:spcBef>
                <a:spcPts val="85"/>
              </a:spcBef>
            </a:pPr>
            <a:r>
              <a:rPr dirty="0" sz="2600" spc="-10">
                <a:solidFill>
                  <a:srgbClr val="2B563B"/>
                </a:solidFill>
                <a:latin typeface="Verdana"/>
                <a:cs typeface="Verdana"/>
              </a:rPr>
              <a:t>Plant </a:t>
            </a: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diseases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cause </a:t>
            </a:r>
            <a:r>
              <a:rPr dirty="0" sz="2600">
                <a:solidFill>
                  <a:srgbClr val="2B563B"/>
                </a:solidFill>
                <a:latin typeface="Verdana"/>
                <a:cs typeface="Verdana"/>
              </a:rPr>
              <a:t>signiﬁcant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yield </a:t>
            </a:r>
            <a:r>
              <a:rPr dirty="0" sz="2600" spc="-70">
                <a:solidFill>
                  <a:srgbClr val="2B563B"/>
                </a:solidFill>
                <a:latin typeface="Verdana"/>
                <a:cs typeface="Verdana"/>
              </a:rPr>
              <a:t>losses </a:t>
            </a:r>
            <a:r>
              <a:rPr dirty="0" sz="2600" spc="-365">
                <a:solidFill>
                  <a:srgbClr val="2B563B"/>
                </a:solidFill>
                <a:latin typeface="Verdana"/>
                <a:cs typeface="Verdana"/>
              </a:rPr>
              <a:t>(13% </a:t>
            </a:r>
            <a:r>
              <a:rPr dirty="0" sz="2600" spc="40">
                <a:solidFill>
                  <a:srgbClr val="2B563B"/>
                </a:solidFill>
                <a:latin typeface="Verdana"/>
                <a:cs typeface="Verdana"/>
              </a:rPr>
              <a:t>of </a:t>
            </a:r>
            <a:r>
              <a:rPr dirty="0" sz="2600" spc="-105">
                <a:solidFill>
                  <a:srgbClr val="2B563B"/>
                </a:solidFill>
                <a:latin typeface="Verdana"/>
                <a:cs typeface="Verdana"/>
              </a:rPr>
              <a:t>crops). </a:t>
            </a:r>
            <a:r>
              <a:rPr dirty="0" sz="2600" spc="-1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Approximately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300">
                <a:solidFill>
                  <a:srgbClr val="2B563B"/>
                </a:solidFill>
                <a:latin typeface="Verdana"/>
                <a:cs typeface="Verdana"/>
              </a:rPr>
              <a:t>20%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40">
                <a:solidFill>
                  <a:srgbClr val="2B563B"/>
                </a:solidFill>
                <a:latin typeface="Verdana"/>
                <a:cs typeface="Verdana"/>
              </a:rPr>
              <a:t>40%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global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35">
                <a:solidFill>
                  <a:srgbClr val="2B563B"/>
                </a:solidFill>
                <a:latin typeface="Verdana"/>
                <a:cs typeface="Verdana"/>
              </a:rPr>
              <a:t>food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output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lost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due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 </a:t>
            </a:r>
            <a:r>
              <a:rPr dirty="0" sz="2600" spc="-9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600" spc="-95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-11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30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600" spc="5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600" spc="-11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8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600" spc="-11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-11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600" spc="-35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12700" marR="284480">
              <a:lnSpc>
                <a:spcPts val="3080"/>
              </a:lnSpc>
              <a:spcBef>
                <a:spcPts val="165"/>
              </a:spcBef>
            </a:pPr>
            <a:r>
              <a:rPr dirty="0" sz="2600" spc="30">
                <a:solidFill>
                  <a:srgbClr val="2B563B"/>
                </a:solidFill>
                <a:latin typeface="Verdana"/>
                <a:cs typeface="Verdana"/>
              </a:rPr>
              <a:t>Image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processing,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5">
                <a:solidFill>
                  <a:srgbClr val="2B563B"/>
                </a:solidFill>
                <a:latin typeface="Verdana"/>
                <a:cs typeface="Verdana"/>
              </a:rPr>
              <a:t>combined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2B563B"/>
                </a:solidFill>
                <a:latin typeface="Verdana"/>
                <a:cs typeface="Verdana"/>
              </a:rPr>
              <a:t>with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AI,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21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ectively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2B563B"/>
                </a:solidFill>
                <a:latin typeface="Verdana"/>
                <a:cs typeface="Verdana"/>
              </a:rPr>
              <a:t>identify </a:t>
            </a:r>
            <a:r>
              <a:rPr dirty="0" sz="2600" spc="-9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plant</a:t>
            </a:r>
            <a:r>
              <a:rPr dirty="0" sz="2600" spc="-19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2B563B"/>
                </a:solidFill>
                <a:latin typeface="Verdana"/>
                <a:cs typeface="Verdana"/>
              </a:rPr>
              <a:t>diseases.</a:t>
            </a:r>
            <a:endParaRPr sz="2600">
              <a:latin typeface="Verdana"/>
              <a:cs typeface="Verdana"/>
            </a:endParaRPr>
          </a:p>
          <a:p>
            <a:pPr marL="12700" marR="5080">
              <a:lnSpc>
                <a:spcPts val="3150"/>
              </a:lnSpc>
              <a:spcBef>
                <a:spcPts val="10"/>
              </a:spcBef>
            </a:pPr>
            <a:r>
              <a:rPr dirty="0" sz="2600" spc="-40">
                <a:solidFill>
                  <a:srgbClr val="2B563B"/>
                </a:solidFill>
                <a:latin typeface="Verdana"/>
                <a:cs typeface="Verdana"/>
              </a:rPr>
              <a:t>Analysis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2B563B"/>
                </a:solidFill>
                <a:latin typeface="Verdana"/>
                <a:cs typeface="Verdana"/>
              </a:rPr>
              <a:t>leaf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5">
                <a:solidFill>
                  <a:srgbClr val="2B563B"/>
                </a:solidFill>
                <a:latin typeface="Verdana"/>
                <a:cs typeface="Verdana"/>
              </a:rPr>
              <a:t>images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60">
                <a:solidFill>
                  <a:srgbClr val="2B563B"/>
                </a:solidFill>
                <a:latin typeface="Verdana"/>
                <a:cs typeface="Verdana"/>
              </a:rPr>
              <a:t>key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2B563B"/>
                </a:solidFill>
                <a:latin typeface="Verdana"/>
                <a:cs typeface="Verdana"/>
              </a:rPr>
              <a:t>accurate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2B563B"/>
                </a:solidFill>
                <a:latin typeface="Verdana"/>
                <a:cs typeface="Verdana"/>
              </a:rPr>
              <a:t>diagnosis.Analysis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2B563B"/>
                </a:solidFill>
                <a:latin typeface="Verdana"/>
                <a:cs typeface="Verdana"/>
              </a:rPr>
              <a:t>of </a:t>
            </a:r>
            <a:r>
              <a:rPr dirty="0" sz="2600" spc="-894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20">
                <a:solidFill>
                  <a:srgbClr val="2B563B"/>
                </a:solidFill>
                <a:latin typeface="Verdana"/>
                <a:cs typeface="Verdana"/>
              </a:rPr>
              <a:t>leaf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5">
                <a:solidFill>
                  <a:srgbClr val="2B563B"/>
                </a:solidFill>
                <a:latin typeface="Verdana"/>
                <a:cs typeface="Verdana"/>
              </a:rPr>
              <a:t>images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60">
                <a:solidFill>
                  <a:srgbClr val="2B563B"/>
                </a:solidFill>
                <a:latin typeface="Verdana"/>
                <a:cs typeface="Verdana"/>
              </a:rPr>
              <a:t>key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2B563B"/>
                </a:solidFill>
                <a:latin typeface="Verdana"/>
                <a:cs typeface="Verdana"/>
              </a:rPr>
              <a:t>accurate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45">
                <a:solidFill>
                  <a:srgbClr val="2B563B"/>
                </a:solidFill>
                <a:latin typeface="Verdana"/>
                <a:cs typeface="Verdana"/>
              </a:rPr>
              <a:t>diagnosis.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ts val="3040"/>
              </a:lnSpc>
            </a:pP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Fungal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diseases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contribute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up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85">
                <a:solidFill>
                  <a:srgbClr val="2B563B"/>
                </a:solidFill>
                <a:latin typeface="Verdana"/>
                <a:cs typeface="Verdana"/>
              </a:rPr>
              <a:t>50%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40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total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yield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10">
                <a:solidFill>
                  <a:srgbClr val="2B563B"/>
                </a:solidFill>
                <a:latin typeface="Verdana"/>
                <a:cs typeface="Verdana"/>
              </a:rPr>
              <a:t>losses.</a:t>
            </a:r>
            <a:endParaRPr sz="2600">
              <a:latin typeface="Verdana"/>
              <a:cs typeface="Verdana"/>
            </a:endParaRPr>
          </a:p>
          <a:p>
            <a:pPr marL="12700" marR="18415">
              <a:lnSpc>
                <a:spcPts val="3080"/>
              </a:lnSpc>
              <a:spcBef>
                <a:spcPts val="165"/>
              </a:spcBef>
            </a:pP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Early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2B563B"/>
                </a:solidFill>
                <a:latin typeface="Verdana"/>
                <a:cs typeface="Verdana"/>
              </a:rPr>
              <a:t>detection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crucial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5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>
                <a:solidFill>
                  <a:srgbClr val="2B563B"/>
                </a:solidFill>
                <a:latin typeface="Verdana"/>
                <a:cs typeface="Verdana"/>
              </a:rPr>
              <a:t>managing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40">
                <a:solidFill>
                  <a:srgbClr val="2B563B"/>
                </a:solidFill>
                <a:latin typeface="Verdana"/>
                <a:cs typeface="Verdana"/>
              </a:rPr>
              <a:t>preventing</a:t>
            </a:r>
            <a:r>
              <a:rPr dirty="0" sz="26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disease </a:t>
            </a:r>
            <a:r>
              <a:rPr dirty="0" sz="2600" spc="-9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65">
                <a:solidFill>
                  <a:srgbClr val="2B563B"/>
                </a:solidFill>
                <a:latin typeface="Verdana"/>
                <a:cs typeface="Verdana"/>
              </a:rPr>
              <a:t>spread.</a:t>
            </a:r>
            <a:endParaRPr sz="2600">
              <a:latin typeface="Verdana"/>
              <a:cs typeface="Verdana"/>
            </a:endParaRPr>
          </a:p>
          <a:p>
            <a:pPr marL="12700" marR="107314">
              <a:lnSpc>
                <a:spcPts val="3150"/>
              </a:lnSpc>
            </a:pPr>
            <a:r>
              <a:rPr dirty="0" sz="2600" spc="-4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600" spc="2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0">
                <a:solidFill>
                  <a:srgbClr val="2B563B"/>
                </a:solidFill>
                <a:latin typeface="Verdana"/>
                <a:cs typeface="Verdana"/>
              </a:rPr>
              <a:t>ective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25">
                <a:solidFill>
                  <a:srgbClr val="2B563B"/>
                </a:solidFill>
                <a:latin typeface="Verdana"/>
                <a:cs typeface="Verdana"/>
              </a:rPr>
              <a:t>management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can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optimize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10">
                <a:solidFill>
                  <a:srgbClr val="2B563B"/>
                </a:solidFill>
                <a:latin typeface="Verdana"/>
                <a:cs typeface="Verdana"/>
              </a:rPr>
              <a:t>pesticide</a:t>
            </a:r>
            <a:r>
              <a:rPr dirty="0" sz="26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application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1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2600" spc="-90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30">
                <a:solidFill>
                  <a:srgbClr val="2B563B"/>
                </a:solidFill>
                <a:latin typeface="Verdana"/>
                <a:cs typeface="Verdana"/>
              </a:rPr>
              <a:t>enhance</a:t>
            </a:r>
            <a:r>
              <a:rPr dirty="0" sz="2600" spc="-19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5">
                <a:solidFill>
                  <a:srgbClr val="2B563B"/>
                </a:solidFill>
                <a:latin typeface="Verdana"/>
                <a:cs typeface="Verdana"/>
              </a:rPr>
              <a:t>crop</a:t>
            </a:r>
            <a:r>
              <a:rPr dirty="0" sz="2600" spc="-1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600" spc="-80">
                <a:solidFill>
                  <a:srgbClr val="2B563B"/>
                </a:solidFill>
                <a:latin typeface="Verdana"/>
                <a:cs typeface="Verdana"/>
              </a:rPr>
              <a:t>health.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276634" y="0"/>
            <a:ext cx="7011670" cy="10288270"/>
            <a:chOff x="11276634" y="0"/>
            <a:chExt cx="7011670" cy="102882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6634" y="0"/>
              <a:ext cx="7010400" cy="102877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45719" y="228"/>
              <a:ext cx="4942840" cy="1030605"/>
            </a:xfrm>
            <a:custGeom>
              <a:avLst/>
              <a:gdLst/>
              <a:ahLst/>
              <a:cxnLst/>
              <a:rect l="l" t="t" r="r" b="b"/>
              <a:pathLst>
                <a:path w="4942840" h="1030605">
                  <a:moveTo>
                    <a:pt x="4165600" y="936536"/>
                  </a:moveTo>
                  <a:lnTo>
                    <a:pt x="3611524" y="936536"/>
                  </a:lnTo>
                  <a:lnTo>
                    <a:pt x="3597211" y="936536"/>
                  </a:lnTo>
                  <a:lnTo>
                    <a:pt x="3557168" y="936536"/>
                  </a:lnTo>
                  <a:lnTo>
                    <a:pt x="3533978" y="939076"/>
                  </a:lnTo>
                  <a:lnTo>
                    <a:pt x="3487877" y="941616"/>
                  </a:lnTo>
                  <a:lnTo>
                    <a:pt x="3453701" y="944156"/>
                  </a:lnTo>
                  <a:lnTo>
                    <a:pt x="3419818" y="947966"/>
                  </a:lnTo>
                  <a:lnTo>
                    <a:pt x="3385375" y="950506"/>
                  </a:lnTo>
                  <a:lnTo>
                    <a:pt x="3349574" y="950506"/>
                  </a:lnTo>
                  <a:lnTo>
                    <a:pt x="3333839" y="953046"/>
                  </a:lnTo>
                  <a:lnTo>
                    <a:pt x="3303778" y="953046"/>
                  </a:lnTo>
                  <a:lnTo>
                    <a:pt x="3288487" y="955586"/>
                  </a:lnTo>
                  <a:lnTo>
                    <a:pt x="3276054" y="956856"/>
                  </a:lnTo>
                  <a:lnTo>
                    <a:pt x="3262071" y="958126"/>
                  </a:lnTo>
                  <a:lnTo>
                    <a:pt x="3247402" y="958126"/>
                  </a:lnTo>
                  <a:lnTo>
                    <a:pt x="3232988" y="955586"/>
                  </a:lnTo>
                  <a:lnTo>
                    <a:pt x="3211398" y="960666"/>
                  </a:lnTo>
                  <a:lnTo>
                    <a:pt x="3169335" y="961936"/>
                  </a:lnTo>
                  <a:lnTo>
                    <a:pt x="3126244" y="964476"/>
                  </a:lnTo>
                  <a:lnTo>
                    <a:pt x="3081807" y="964476"/>
                  </a:lnTo>
                  <a:lnTo>
                    <a:pt x="3035757" y="959396"/>
                  </a:lnTo>
                  <a:lnTo>
                    <a:pt x="2996234" y="963206"/>
                  </a:lnTo>
                  <a:lnTo>
                    <a:pt x="2955950" y="964476"/>
                  </a:lnTo>
                  <a:lnTo>
                    <a:pt x="2915399" y="961936"/>
                  </a:lnTo>
                  <a:lnTo>
                    <a:pt x="2820581" y="950506"/>
                  </a:lnTo>
                  <a:lnTo>
                    <a:pt x="2809595" y="949236"/>
                  </a:lnTo>
                  <a:lnTo>
                    <a:pt x="2776118" y="947966"/>
                  </a:lnTo>
                  <a:lnTo>
                    <a:pt x="2742006" y="947966"/>
                  </a:lnTo>
                  <a:lnTo>
                    <a:pt x="2730639" y="949236"/>
                  </a:lnTo>
                  <a:lnTo>
                    <a:pt x="2719184" y="949236"/>
                  </a:lnTo>
                  <a:lnTo>
                    <a:pt x="2707614" y="950506"/>
                  </a:lnTo>
                  <a:lnTo>
                    <a:pt x="2695905" y="950506"/>
                  </a:lnTo>
                  <a:lnTo>
                    <a:pt x="2678417" y="949236"/>
                  </a:lnTo>
                  <a:lnTo>
                    <a:pt x="2645359" y="944156"/>
                  </a:lnTo>
                  <a:lnTo>
                    <a:pt x="2627452" y="942886"/>
                  </a:lnTo>
                  <a:lnTo>
                    <a:pt x="2578557" y="940346"/>
                  </a:lnTo>
                  <a:lnTo>
                    <a:pt x="2554567" y="940346"/>
                  </a:lnTo>
                  <a:lnTo>
                    <a:pt x="2528773" y="939076"/>
                  </a:lnTo>
                  <a:lnTo>
                    <a:pt x="2500680" y="936536"/>
                  </a:lnTo>
                  <a:lnTo>
                    <a:pt x="2469845" y="931456"/>
                  </a:lnTo>
                  <a:lnTo>
                    <a:pt x="2450414" y="927646"/>
                  </a:lnTo>
                  <a:lnTo>
                    <a:pt x="2348687" y="909866"/>
                  </a:lnTo>
                  <a:lnTo>
                    <a:pt x="2298903" y="898436"/>
                  </a:lnTo>
                  <a:lnTo>
                    <a:pt x="2249386" y="883196"/>
                  </a:lnTo>
                  <a:lnTo>
                    <a:pt x="2199843" y="866686"/>
                  </a:lnTo>
                  <a:lnTo>
                    <a:pt x="2179028" y="861606"/>
                  </a:lnTo>
                  <a:lnTo>
                    <a:pt x="2157831" y="855256"/>
                  </a:lnTo>
                  <a:lnTo>
                    <a:pt x="2136406" y="850176"/>
                  </a:lnTo>
                  <a:lnTo>
                    <a:pt x="2114880" y="843826"/>
                  </a:lnTo>
                  <a:lnTo>
                    <a:pt x="2044928" y="826046"/>
                  </a:lnTo>
                  <a:lnTo>
                    <a:pt x="1974418" y="806996"/>
                  </a:lnTo>
                  <a:lnTo>
                    <a:pt x="1876882" y="775246"/>
                  </a:lnTo>
                  <a:lnTo>
                    <a:pt x="1833105" y="763816"/>
                  </a:lnTo>
                  <a:lnTo>
                    <a:pt x="1792300" y="754926"/>
                  </a:lnTo>
                  <a:lnTo>
                    <a:pt x="1742363" y="742226"/>
                  </a:lnTo>
                  <a:lnTo>
                    <a:pt x="1693392" y="728256"/>
                  </a:lnTo>
                  <a:lnTo>
                    <a:pt x="1645399" y="711746"/>
                  </a:lnTo>
                  <a:lnTo>
                    <a:pt x="1598371" y="692696"/>
                  </a:lnTo>
                  <a:lnTo>
                    <a:pt x="1552295" y="672376"/>
                  </a:lnTo>
                  <a:lnTo>
                    <a:pt x="1507185" y="650786"/>
                  </a:lnTo>
                  <a:lnTo>
                    <a:pt x="1490535" y="641896"/>
                  </a:lnTo>
                  <a:lnTo>
                    <a:pt x="1457528" y="625386"/>
                  </a:lnTo>
                  <a:lnTo>
                    <a:pt x="1440891" y="617766"/>
                  </a:lnTo>
                  <a:lnTo>
                    <a:pt x="1404112" y="598716"/>
                  </a:lnTo>
                  <a:lnTo>
                    <a:pt x="1367320" y="583476"/>
                  </a:lnTo>
                  <a:lnTo>
                    <a:pt x="1330769" y="570776"/>
                  </a:lnTo>
                  <a:lnTo>
                    <a:pt x="1294714" y="559346"/>
                  </a:lnTo>
                  <a:lnTo>
                    <a:pt x="1273073" y="552996"/>
                  </a:lnTo>
                  <a:lnTo>
                    <a:pt x="1251165" y="545376"/>
                  </a:lnTo>
                  <a:lnTo>
                    <a:pt x="1230325" y="536486"/>
                  </a:lnTo>
                  <a:lnTo>
                    <a:pt x="1211910" y="527596"/>
                  </a:lnTo>
                  <a:lnTo>
                    <a:pt x="1175308" y="507276"/>
                  </a:lnTo>
                  <a:lnTo>
                    <a:pt x="1137780" y="489496"/>
                  </a:lnTo>
                  <a:lnTo>
                    <a:pt x="1100797" y="470446"/>
                  </a:lnTo>
                  <a:lnTo>
                    <a:pt x="1065860" y="453936"/>
                  </a:lnTo>
                  <a:lnTo>
                    <a:pt x="1025334" y="436156"/>
                  </a:lnTo>
                  <a:lnTo>
                    <a:pt x="985050" y="417106"/>
                  </a:lnTo>
                  <a:lnTo>
                    <a:pt x="945197" y="395516"/>
                  </a:lnTo>
                  <a:lnTo>
                    <a:pt x="905967" y="372656"/>
                  </a:lnTo>
                  <a:lnTo>
                    <a:pt x="902411" y="366306"/>
                  </a:lnTo>
                  <a:lnTo>
                    <a:pt x="856449" y="347256"/>
                  </a:lnTo>
                  <a:lnTo>
                    <a:pt x="810971" y="326936"/>
                  </a:lnTo>
                  <a:lnTo>
                    <a:pt x="765962" y="305346"/>
                  </a:lnTo>
                  <a:lnTo>
                    <a:pt x="677379" y="259626"/>
                  </a:lnTo>
                  <a:lnTo>
                    <a:pt x="548081" y="183426"/>
                  </a:lnTo>
                  <a:lnTo>
                    <a:pt x="521208" y="168186"/>
                  </a:lnTo>
                  <a:lnTo>
                    <a:pt x="466293" y="135166"/>
                  </a:lnTo>
                  <a:lnTo>
                    <a:pt x="439369" y="118656"/>
                  </a:lnTo>
                  <a:lnTo>
                    <a:pt x="403161" y="104686"/>
                  </a:lnTo>
                  <a:lnTo>
                    <a:pt x="337731" y="71666"/>
                  </a:lnTo>
                  <a:lnTo>
                    <a:pt x="285673" y="42456"/>
                  </a:lnTo>
                  <a:lnTo>
                    <a:pt x="265912" y="29756"/>
                  </a:lnTo>
                  <a:lnTo>
                    <a:pt x="245059" y="18326"/>
                  </a:lnTo>
                  <a:lnTo>
                    <a:pt x="222707" y="8166"/>
                  </a:lnTo>
                  <a:lnTo>
                    <a:pt x="198691" y="546"/>
                  </a:lnTo>
                  <a:lnTo>
                    <a:pt x="0" y="546"/>
                  </a:lnTo>
                  <a:lnTo>
                    <a:pt x="3187" y="1816"/>
                  </a:lnTo>
                  <a:lnTo>
                    <a:pt x="32308" y="11976"/>
                  </a:lnTo>
                  <a:lnTo>
                    <a:pt x="61036" y="24676"/>
                  </a:lnTo>
                  <a:lnTo>
                    <a:pt x="88722" y="37376"/>
                  </a:lnTo>
                  <a:lnTo>
                    <a:pt x="115481" y="51346"/>
                  </a:lnTo>
                  <a:lnTo>
                    <a:pt x="142290" y="61506"/>
                  </a:lnTo>
                  <a:lnTo>
                    <a:pt x="168427" y="70396"/>
                  </a:lnTo>
                  <a:lnTo>
                    <a:pt x="193116" y="79286"/>
                  </a:lnTo>
                  <a:lnTo>
                    <a:pt x="212598" y="93256"/>
                  </a:lnTo>
                  <a:lnTo>
                    <a:pt x="232308" y="104686"/>
                  </a:lnTo>
                  <a:lnTo>
                    <a:pt x="252425" y="114846"/>
                  </a:lnTo>
                  <a:lnTo>
                    <a:pt x="273126" y="122466"/>
                  </a:lnTo>
                  <a:lnTo>
                    <a:pt x="306209" y="138976"/>
                  </a:lnTo>
                  <a:lnTo>
                    <a:pt x="339318" y="158026"/>
                  </a:lnTo>
                  <a:lnTo>
                    <a:pt x="373519" y="177076"/>
                  </a:lnTo>
                  <a:lnTo>
                    <a:pt x="409905" y="192316"/>
                  </a:lnTo>
                  <a:lnTo>
                    <a:pt x="437095" y="207556"/>
                  </a:lnTo>
                  <a:lnTo>
                    <a:pt x="492099" y="240576"/>
                  </a:lnTo>
                  <a:lnTo>
                    <a:pt x="519379" y="255816"/>
                  </a:lnTo>
                  <a:lnTo>
                    <a:pt x="561771" y="282486"/>
                  </a:lnTo>
                  <a:lnTo>
                    <a:pt x="604761" y="307886"/>
                  </a:lnTo>
                  <a:lnTo>
                    <a:pt x="692378" y="356146"/>
                  </a:lnTo>
                  <a:lnTo>
                    <a:pt x="736968" y="379006"/>
                  </a:lnTo>
                  <a:lnTo>
                    <a:pt x="782053" y="400596"/>
                  </a:lnTo>
                  <a:lnTo>
                    <a:pt x="827595" y="420916"/>
                  </a:lnTo>
                  <a:lnTo>
                    <a:pt x="873582" y="439966"/>
                  </a:lnTo>
                  <a:lnTo>
                    <a:pt x="912812" y="462826"/>
                  </a:lnTo>
                  <a:lnTo>
                    <a:pt x="952652" y="484416"/>
                  </a:lnTo>
                  <a:lnTo>
                    <a:pt x="992898" y="503466"/>
                  </a:lnTo>
                  <a:lnTo>
                    <a:pt x="1033348" y="521246"/>
                  </a:lnTo>
                  <a:lnTo>
                    <a:pt x="1070775" y="536486"/>
                  </a:lnTo>
                  <a:lnTo>
                    <a:pt x="1107528" y="554266"/>
                  </a:lnTo>
                  <a:lnTo>
                    <a:pt x="1179525" y="594906"/>
                  </a:lnTo>
                  <a:lnTo>
                    <a:pt x="1225410" y="611416"/>
                  </a:lnTo>
                  <a:lnTo>
                    <a:pt x="1268171" y="622846"/>
                  </a:lnTo>
                  <a:lnTo>
                    <a:pt x="1303794" y="633006"/>
                  </a:lnTo>
                  <a:lnTo>
                    <a:pt x="1339507" y="645706"/>
                  </a:lnTo>
                  <a:lnTo>
                    <a:pt x="1373746" y="660946"/>
                  </a:lnTo>
                  <a:lnTo>
                    <a:pt x="1404950" y="678726"/>
                  </a:lnTo>
                  <a:lnTo>
                    <a:pt x="1421282" y="686346"/>
                  </a:lnTo>
                  <a:lnTo>
                    <a:pt x="1454759" y="702856"/>
                  </a:lnTo>
                  <a:lnTo>
                    <a:pt x="1471879" y="711746"/>
                  </a:lnTo>
                  <a:lnTo>
                    <a:pt x="1516964" y="733336"/>
                  </a:lnTo>
                  <a:lnTo>
                    <a:pt x="1563662" y="754926"/>
                  </a:lnTo>
                  <a:lnTo>
                    <a:pt x="1611896" y="775246"/>
                  </a:lnTo>
                  <a:lnTo>
                    <a:pt x="1661553" y="793026"/>
                  </a:lnTo>
                  <a:lnTo>
                    <a:pt x="1712569" y="806996"/>
                  </a:lnTo>
                  <a:lnTo>
                    <a:pt x="1764868" y="818426"/>
                  </a:lnTo>
                  <a:lnTo>
                    <a:pt x="1805673" y="826046"/>
                  </a:lnTo>
                  <a:lnTo>
                    <a:pt x="1848624" y="836206"/>
                  </a:lnTo>
                  <a:lnTo>
                    <a:pt x="1894522" y="848906"/>
                  </a:lnTo>
                  <a:lnTo>
                    <a:pt x="1981377" y="878116"/>
                  </a:lnTo>
                  <a:lnTo>
                    <a:pt x="2088972" y="908596"/>
                  </a:lnTo>
                  <a:lnTo>
                    <a:pt x="2130704" y="918756"/>
                  </a:lnTo>
                  <a:lnTo>
                    <a:pt x="2150884" y="922566"/>
                  </a:lnTo>
                  <a:lnTo>
                    <a:pt x="2170252" y="923836"/>
                  </a:lnTo>
                  <a:lnTo>
                    <a:pt x="2220417" y="941616"/>
                  </a:lnTo>
                  <a:lnTo>
                    <a:pt x="2272106" y="956856"/>
                  </a:lnTo>
                  <a:lnTo>
                    <a:pt x="2324697" y="968286"/>
                  </a:lnTo>
                  <a:lnTo>
                    <a:pt x="2377605" y="978446"/>
                  </a:lnTo>
                  <a:lnTo>
                    <a:pt x="2430221" y="987336"/>
                  </a:lnTo>
                  <a:lnTo>
                    <a:pt x="2448890" y="992416"/>
                  </a:lnTo>
                  <a:lnTo>
                    <a:pt x="2482748" y="998766"/>
                  </a:lnTo>
                  <a:lnTo>
                    <a:pt x="2513888" y="1002576"/>
                  </a:lnTo>
                  <a:lnTo>
                    <a:pt x="2542057" y="1003846"/>
                  </a:lnTo>
                  <a:lnTo>
                    <a:pt x="2567000" y="1002576"/>
                  </a:lnTo>
                  <a:lnTo>
                    <a:pt x="2616657" y="1005116"/>
                  </a:lnTo>
                  <a:lnTo>
                    <a:pt x="2634119" y="1007656"/>
                  </a:lnTo>
                  <a:lnTo>
                    <a:pt x="2666873" y="1011466"/>
                  </a:lnTo>
                  <a:lnTo>
                    <a:pt x="2684348" y="1014006"/>
                  </a:lnTo>
                  <a:lnTo>
                    <a:pt x="2696680" y="1014006"/>
                  </a:lnTo>
                  <a:lnTo>
                    <a:pt x="2722422" y="1016546"/>
                  </a:lnTo>
                  <a:lnTo>
                    <a:pt x="2764637" y="1016546"/>
                  </a:lnTo>
                  <a:lnTo>
                    <a:pt x="2794965" y="1017816"/>
                  </a:lnTo>
                  <a:lnTo>
                    <a:pt x="2857830" y="1022896"/>
                  </a:lnTo>
                  <a:lnTo>
                    <a:pt x="2900794" y="1030516"/>
                  </a:lnTo>
                  <a:lnTo>
                    <a:pt x="2991802" y="1030516"/>
                  </a:lnTo>
                  <a:lnTo>
                    <a:pt x="3027756" y="1026706"/>
                  </a:lnTo>
                  <a:lnTo>
                    <a:pt x="3072333" y="1029246"/>
                  </a:lnTo>
                  <a:lnTo>
                    <a:pt x="3117050" y="1030516"/>
                  </a:lnTo>
                  <a:lnTo>
                    <a:pt x="3204159" y="1027976"/>
                  </a:lnTo>
                  <a:lnTo>
                    <a:pt x="3211144" y="1026706"/>
                  </a:lnTo>
                  <a:lnTo>
                    <a:pt x="3225114" y="1024166"/>
                  </a:lnTo>
                  <a:lnTo>
                    <a:pt x="3251695" y="1021626"/>
                  </a:lnTo>
                  <a:lnTo>
                    <a:pt x="3266160" y="1021626"/>
                  </a:lnTo>
                  <a:lnTo>
                    <a:pt x="3280486" y="1022896"/>
                  </a:lnTo>
                  <a:lnTo>
                    <a:pt x="3296234" y="1021626"/>
                  </a:lnTo>
                  <a:lnTo>
                    <a:pt x="3326701" y="1021626"/>
                  </a:lnTo>
                  <a:lnTo>
                    <a:pt x="3342462" y="1019086"/>
                  </a:lnTo>
                  <a:lnTo>
                    <a:pt x="3378098" y="1019086"/>
                  </a:lnTo>
                  <a:lnTo>
                    <a:pt x="3446195" y="1014006"/>
                  </a:lnTo>
                  <a:lnTo>
                    <a:pt x="3480638" y="1010196"/>
                  </a:lnTo>
                  <a:lnTo>
                    <a:pt x="3503282" y="1008926"/>
                  </a:lnTo>
                  <a:lnTo>
                    <a:pt x="3525761" y="1006386"/>
                  </a:lnTo>
                  <a:lnTo>
                    <a:pt x="3547834" y="1002576"/>
                  </a:lnTo>
                  <a:lnTo>
                    <a:pt x="3569284" y="997496"/>
                  </a:lnTo>
                  <a:lnTo>
                    <a:pt x="3605098" y="997496"/>
                  </a:lnTo>
                  <a:lnTo>
                    <a:pt x="3618941" y="1001306"/>
                  </a:lnTo>
                  <a:lnTo>
                    <a:pt x="3664280" y="997496"/>
                  </a:lnTo>
                  <a:lnTo>
                    <a:pt x="3682987" y="997496"/>
                  </a:lnTo>
                  <a:lnTo>
                    <a:pt x="3701631" y="993686"/>
                  </a:lnTo>
                  <a:lnTo>
                    <a:pt x="3719042" y="988606"/>
                  </a:lnTo>
                  <a:lnTo>
                    <a:pt x="3734130" y="980986"/>
                  </a:lnTo>
                  <a:lnTo>
                    <a:pt x="3765842" y="973366"/>
                  </a:lnTo>
                  <a:lnTo>
                    <a:pt x="3781945" y="970826"/>
                  </a:lnTo>
                  <a:lnTo>
                    <a:pt x="3798138" y="967016"/>
                  </a:lnTo>
                  <a:lnTo>
                    <a:pt x="3824109" y="964476"/>
                  </a:lnTo>
                  <a:lnTo>
                    <a:pt x="3837711" y="961936"/>
                  </a:lnTo>
                  <a:lnTo>
                    <a:pt x="3850081" y="960666"/>
                  </a:lnTo>
                  <a:lnTo>
                    <a:pt x="3867429" y="958126"/>
                  </a:lnTo>
                  <a:lnTo>
                    <a:pt x="3887101" y="955586"/>
                  </a:lnTo>
                  <a:lnTo>
                    <a:pt x="3938689" y="955586"/>
                  </a:lnTo>
                  <a:lnTo>
                    <a:pt x="3951554" y="958126"/>
                  </a:lnTo>
                  <a:lnTo>
                    <a:pt x="3964406" y="959396"/>
                  </a:lnTo>
                  <a:lnTo>
                    <a:pt x="3976700" y="958126"/>
                  </a:lnTo>
                  <a:lnTo>
                    <a:pt x="4008336" y="958126"/>
                  </a:lnTo>
                  <a:lnTo>
                    <a:pt x="4016324" y="959396"/>
                  </a:lnTo>
                  <a:lnTo>
                    <a:pt x="4061993" y="961936"/>
                  </a:lnTo>
                  <a:lnTo>
                    <a:pt x="4084078" y="958126"/>
                  </a:lnTo>
                  <a:lnTo>
                    <a:pt x="4098798" y="955586"/>
                  </a:lnTo>
                  <a:lnTo>
                    <a:pt x="4106151" y="954316"/>
                  </a:lnTo>
                  <a:lnTo>
                    <a:pt x="4165600" y="936536"/>
                  </a:lnTo>
                  <a:close/>
                </a:path>
                <a:path w="4942840" h="1030605">
                  <a:moveTo>
                    <a:pt x="4942268" y="536486"/>
                  </a:moveTo>
                  <a:lnTo>
                    <a:pt x="4910696" y="555536"/>
                  </a:lnTo>
                  <a:lnTo>
                    <a:pt x="4888344" y="572046"/>
                  </a:lnTo>
                  <a:lnTo>
                    <a:pt x="4868113" y="588556"/>
                  </a:lnTo>
                  <a:lnTo>
                    <a:pt x="4859528" y="594906"/>
                  </a:lnTo>
                  <a:lnTo>
                    <a:pt x="4851679" y="601256"/>
                  </a:lnTo>
                  <a:lnTo>
                    <a:pt x="4843945" y="608876"/>
                  </a:lnTo>
                  <a:lnTo>
                    <a:pt x="4835728" y="613956"/>
                  </a:lnTo>
                  <a:lnTo>
                    <a:pt x="4795837" y="644436"/>
                  </a:lnTo>
                  <a:lnTo>
                    <a:pt x="4757877" y="668566"/>
                  </a:lnTo>
                  <a:lnTo>
                    <a:pt x="4750003" y="673646"/>
                  </a:lnTo>
                  <a:lnTo>
                    <a:pt x="4741900" y="678726"/>
                  </a:lnTo>
                  <a:lnTo>
                    <a:pt x="4735334" y="682536"/>
                  </a:lnTo>
                  <a:lnTo>
                    <a:pt x="4729429" y="688886"/>
                  </a:lnTo>
                  <a:lnTo>
                    <a:pt x="4723333" y="696506"/>
                  </a:lnTo>
                  <a:lnTo>
                    <a:pt x="4706175" y="707936"/>
                  </a:lnTo>
                  <a:lnTo>
                    <a:pt x="4690262" y="719366"/>
                  </a:lnTo>
                  <a:lnTo>
                    <a:pt x="4675416" y="730796"/>
                  </a:lnTo>
                  <a:lnTo>
                    <a:pt x="4661484" y="740956"/>
                  </a:lnTo>
                  <a:lnTo>
                    <a:pt x="4636821" y="748576"/>
                  </a:lnTo>
                  <a:lnTo>
                    <a:pt x="4612779" y="757466"/>
                  </a:lnTo>
                  <a:lnTo>
                    <a:pt x="4589678" y="765086"/>
                  </a:lnTo>
                  <a:lnTo>
                    <a:pt x="4567885" y="771436"/>
                  </a:lnTo>
                  <a:lnTo>
                    <a:pt x="4552683" y="775246"/>
                  </a:lnTo>
                  <a:lnTo>
                    <a:pt x="4537938" y="781596"/>
                  </a:lnTo>
                  <a:lnTo>
                    <a:pt x="4523054" y="786676"/>
                  </a:lnTo>
                  <a:lnTo>
                    <a:pt x="4507433" y="790486"/>
                  </a:lnTo>
                  <a:lnTo>
                    <a:pt x="4494898" y="796836"/>
                  </a:lnTo>
                  <a:lnTo>
                    <a:pt x="4483316" y="801916"/>
                  </a:lnTo>
                  <a:lnTo>
                    <a:pt x="4472800" y="805726"/>
                  </a:lnTo>
                  <a:lnTo>
                    <a:pt x="4463491" y="809536"/>
                  </a:lnTo>
                  <a:lnTo>
                    <a:pt x="4443006" y="814616"/>
                  </a:lnTo>
                  <a:lnTo>
                    <a:pt x="4403661" y="819696"/>
                  </a:lnTo>
                  <a:lnTo>
                    <a:pt x="4383608" y="823506"/>
                  </a:lnTo>
                  <a:lnTo>
                    <a:pt x="4327855" y="831126"/>
                  </a:lnTo>
                  <a:lnTo>
                    <a:pt x="4301274" y="836206"/>
                  </a:lnTo>
                  <a:lnTo>
                    <a:pt x="4277055" y="846366"/>
                  </a:lnTo>
                  <a:lnTo>
                    <a:pt x="4257891" y="851446"/>
                  </a:lnTo>
                  <a:lnTo>
                    <a:pt x="4239946" y="857796"/>
                  </a:lnTo>
                  <a:lnTo>
                    <a:pt x="4222559" y="864146"/>
                  </a:lnTo>
                  <a:lnTo>
                    <a:pt x="4205046" y="873036"/>
                  </a:lnTo>
                  <a:lnTo>
                    <a:pt x="4166501" y="888276"/>
                  </a:lnTo>
                  <a:lnTo>
                    <a:pt x="4126890" y="898436"/>
                  </a:lnTo>
                  <a:lnTo>
                    <a:pt x="4086720" y="903516"/>
                  </a:lnTo>
                  <a:lnTo>
                    <a:pt x="4046550" y="902246"/>
                  </a:lnTo>
                  <a:lnTo>
                    <a:pt x="4023334" y="902246"/>
                  </a:lnTo>
                  <a:lnTo>
                    <a:pt x="4010723" y="900976"/>
                  </a:lnTo>
                  <a:lnTo>
                    <a:pt x="4003802" y="899706"/>
                  </a:lnTo>
                  <a:lnTo>
                    <a:pt x="3996893" y="898436"/>
                  </a:lnTo>
                  <a:lnTo>
                    <a:pt x="3985056" y="899706"/>
                  </a:lnTo>
                  <a:lnTo>
                    <a:pt x="3973106" y="899706"/>
                  </a:lnTo>
                  <a:lnTo>
                    <a:pt x="3960634" y="898436"/>
                  </a:lnTo>
                  <a:lnTo>
                    <a:pt x="3947236" y="895896"/>
                  </a:lnTo>
                  <a:lnTo>
                    <a:pt x="3928414" y="895896"/>
                  </a:lnTo>
                  <a:lnTo>
                    <a:pt x="3889718" y="900976"/>
                  </a:lnTo>
                  <a:lnTo>
                    <a:pt x="3870909" y="900976"/>
                  </a:lnTo>
                  <a:lnTo>
                    <a:pt x="3833736" y="904786"/>
                  </a:lnTo>
                  <a:lnTo>
                    <a:pt x="3819093" y="907326"/>
                  </a:lnTo>
                  <a:lnTo>
                    <a:pt x="3799992" y="907326"/>
                  </a:lnTo>
                  <a:lnTo>
                    <a:pt x="3762705" y="914946"/>
                  </a:lnTo>
                  <a:lnTo>
                    <a:pt x="3745687" y="918756"/>
                  </a:lnTo>
                  <a:lnTo>
                    <a:pt x="3729583" y="921296"/>
                  </a:lnTo>
                  <a:lnTo>
                    <a:pt x="3697643" y="928916"/>
                  </a:lnTo>
                  <a:lnTo>
                    <a:pt x="3681552" y="931456"/>
                  </a:lnTo>
                  <a:lnTo>
                    <a:pt x="3635451" y="935266"/>
                  </a:lnTo>
                  <a:lnTo>
                    <a:pt x="4169765" y="935266"/>
                  </a:lnTo>
                  <a:lnTo>
                    <a:pt x="4190568" y="928916"/>
                  </a:lnTo>
                  <a:lnTo>
                    <a:pt x="4209224" y="922566"/>
                  </a:lnTo>
                  <a:lnTo>
                    <a:pt x="4226331" y="916216"/>
                  </a:lnTo>
                  <a:lnTo>
                    <a:pt x="4243552" y="908596"/>
                  </a:lnTo>
                  <a:lnTo>
                    <a:pt x="4258767" y="903516"/>
                  </a:lnTo>
                  <a:lnTo>
                    <a:pt x="4311662" y="890816"/>
                  </a:lnTo>
                  <a:lnTo>
                    <a:pt x="4363415" y="884466"/>
                  </a:lnTo>
                  <a:lnTo>
                    <a:pt x="4430827" y="876846"/>
                  </a:lnTo>
                  <a:lnTo>
                    <a:pt x="4451934" y="871766"/>
                  </a:lnTo>
                  <a:lnTo>
                    <a:pt x="4466285" y="867956"/>
                  </a:lnTo>
                  <a:lnTo>
                    <a:pt x="4479061" y="864146"/>
                  </a:lnTo>
                  <a:lnTo>
                    <a:pt x="4491952" y="859066"/>
                  </a:lnTo>
                  <a:lnTo>
                    <a:pt x="4506671" y="855256"/>
                  </a:lnTo>
                  <a:lnTo>
                    <a:pt x="4532033" y="845096"/>
                  </a:lnTo>
                  <a:lnTo>
                    <a:pt x="4545533" y="842556"/>
                  </a:lnTo>
                  <a:lnTo>
                    <a:pt x="4560646" y="840016"/>
                  </a:lnTo>
                  <a:lnTo>
                    <a:pt x="4612411" y="824776"/>
                  </a:lnTo>
                  <a:lnTo>
                    <a:pt x="4665802" y="801916"/>
                  </a:lnTo>
                  <a:lnTo>
                    <a:pt x="4701057" y="781596"/>
                  </a:lnTo>
                  <a:lnTo>
                    <a:pt x="4734128" y="753656"/>
                  </a:lnTo>
                  <a:lnTo>
                    <a:pt x="4741837" y="749846"/>
                  </a:lnTo>
                  <a:lnTo>
                    <a:pt x="4748136" y="744766"/>
                  </a:lnTo>
                  <a:lnTo>
                    <a:pt x="4753749" y="739686"/>
                  </a:lnTo>
                  <a:lnTo>
                    <a:pt x="4759401" y="730796"/>
                  </a:lnTo>
                  <a:lnTo>
                    <a:pt x="4765052" y="728256"/>
                  </a:lnTo>
                  <a:lnTo>
                    <a:pt x="4778260" y="720636"/>
                  </a:lnTo>
                  <a:lnTo>
                    <a:pt x="4783912" y="716826"/>
                  </a:lnTo>
                  <a:lnTo>
                    <a:pt x="4797412" y="707936"/>
                  </a:lnTo>
                  <a:lnTo>
                    <a:pt x="4811598" y="696506"/>
                  </a:lnTo>
                  <a:lnTo>
                    <a:pt x="4825771" y="686346"/>
                  </a:lnTo>
                  <a:lnTo>
                    <a:pt x="4839284" y="676186"/>
                  </a:lnTo>
                  <a:lnTo>
                    <a:pt x="4847933" y="671106"/>
                  </a:lnTo>
                  <a:lnTo>
                    <a:pt x="4855807" y="663486"/>
                  </a:lnTo>
                  <a:lnTo>
                    <a:pt x="4863516" y="655866"/>
                  </a:lnTo>
                  <a:lnTo>
                    <a:pt x="4892027" y="633006"/>
                  </a:lnTo>
                  <a:lnTo>
                    <a:pt x="4914633" y="617766"/>
                  </a:lnTo>
                  <a:lnTo>
                    <a:pt x="4940084" y="602526"/>
                  </a:lnTo>
                  <a:lnTo>
                    <a:pt x="4942268" y="601256"/>
                  </a:lnTo>
                  <a:lnTo>
                    <a:pt x="4942268" y="536486"/>
                  </a:lnTo>
                  <a:close/>
                </a:path>
                <a:path w="4942840" h="1030605">
                  <a:moveTo>
                    <a:pt x="4942268" y="250190"/>
                  </a:moveTo>
                  <a:lnTo>
                    <a:pt x="4902111" y="266700"/>
                  </a:lnTo>
                  <a:lnTo>
                    <a:pt x="4864684" y="284480"/>
                  </a:lnTo>
                  <a:lnTo>
                    <a:pt x="4830013" y="306070"/>
                  </a:lnTo>
                  <a:lnTo>
                    <a:pt x="4818608" y="317500"/>
                  </a:lnTo>
                  <a:lnTo>
                    <a:pt x="4806620" y="327660"/>
                  </a:lnTo>
                  <a:lnTo>
                    <a:pt x="4794809" y="337820"/>
                  </a:lnTo>
                  <a:lnTo>
                    <a:pt x="4783912" y="349250"/>
                  </a:lnTo>
                  <a:lnTo>
                    <a:pt x="4751184" y="375920"/>
                  </a:lnTo>
                  <a:lnTo>
                    <a:pt x="4719980" y="405130"/>
                  </a:lnTo>
                  <a:lnTo>
                    <a:pt x="4690122" y="435610"/>
                  </a:lnTo>
                  <a:lnTo>
                    <a:pt x="4661484" y="468630"/>
                  </a:lnTo>
                  <a:lnTo>
                    <a:pt x="4634547" y="502920"/>
                  </a:lnTo>
                  <a:lnTo>
                    <a:pt x="4624781" y="514350"/>
                  </a:lnTo>
                  <a:lnTo>
                    <a:pt x="4589107" y="557530"/>
                  </a:lnTo>
                  <a:lnTo>
                    <a:pt x="4547057" y="599440"/>
                  </a:lnTo>
                  <a:lnTo>
                    <a:pt x="4498314" y="627380"/>
                  </a:lnTo>
                  <a:lnTo>
                    <a:pt x="4460570" y="642620"/>
                  </a:lnTo>
                  <a:lnTo>
                    <a:pt x="4447413" y="648970"/>
                  </a:lnTo>
                  <a:lnTo>
                    <a:pt x="4434751" y="652780"/>
                  </a:lnTo>
                  <a:lnTo>
                    <a:pt x="4422241" y="657860"/>
                  </a:lnTo>
                  <a:lnTo>
                    <a:pt x="4409516" y="664210"/>
                  </a:lnTo>
                  <a:lnTo>
                    <a:pt x="4385195" y="675640"/>
                  </a:lnTo>
                  <a:lnTo>
                    <a:pt x="4357827" y="684530"/>
                  </a:lnTo>
                  <a:lnTo>
                    <a:pt x="4329112" y="690880"/>
                  </a:lnTo>
                  <a:lnTo>
                    <a:pt x="4288561" y="698500"/>
                  </a:lnTo>
                  <a:lnTo>
                    <a:pt x="4263580" y="706120"/>
                  </a:lnTo>
                  <a:lnTo>
                    <a:pt x="4239984" y="711200"/>
                  </a:lnTo>
                  <a:lnTo>
                    <a:pt x="4215308" y="718820"/>
                  </a:lnTo>
                  <a:lnTo>
                    <a:pt x="4203522" y="721360"/>
                  </a:lnTo>
                  <a:lnTo>
                    <a:pt x="4189653" y="727710"/>
                  </a:lnTo>
                  <a:lnTo>
                    <a:pt x="4175480" y="732790"/>
                  </a:lnTo>
                  <a:lnTo>
                    <a:pt x="4161828" y="735330"/>
                  </a:lnTo>
                  <a:lnTo>
                    <a:pt x="4125506" y="739140"/>
                  </a:lnTo>
                  <a:lnTo>
                    <a:pt x="4101007" y="742950"/>
                  </a:lnTo>
                  <a:lnTo>
                    <a:pt x="4077728" y="749300"/>
                  </a:lnTo>
                  <a:lnTo>
                    <a:pt x="4057345" y="758190"/>
                  </a:lnTo>
                  <a:lnTo>
                    <a:pt x="4046626" y="760730"/>
                  </a:lnTo>
                  <a:lnTo>
                    <a:pt x="4036860" y="763270"/>
                  </a:lnTo>
                  <a:lnTo>
                    <a:pt x="4018483" y="773430"/>
                  </a:lnTo>
                  <a:lnTo>
                    <a:pt x="4006024" y="781050"/>
                  </a:lnTo>
                  <a:lnTo>
                    <a:pt x="3995089" y="786130"/>
                  </a:lnTo>
                  <a:lnTo>
                    <a:pt x="3984701" y="789940"/>
                  </a:lnTo>
                  <a:lnTo>
                    <a:pt x="3973906" y="791210"/>
                  </a:lnTo>
                  <a:lnTo>
                    <a:pt x="3957523" y="793750"/>
                  </a:lnTo>
                  <a:lnTo>
                    <a:pt x="3922941" y="796290"/>
                  </a:lnTo>
                  <a:lnTo>
                    <a:pt x="3906215" y="798830"/>
                  </a:lnTo>
                  <a:lnTo>
                    <a:pt x="3883926" y="801370"/>
                  </a:lnTo>
                  <a:lnTo>
                    <a:pt x="3861917" y="806450"/>
                  </a:lnTo>
                  <a:lnTo>
                    <a:pt x="3839375" y="812800"/>
                  </a:lnTo>
                  <a:lnTo>
                    <a:pt x="3815537" y="820420"/>
                  </a:lnTo>
                  <a:lnTo>
                    <a:pt x="3791115" y="825500"/>
                  </a:lnTo>
                  <a:lnTo>
                    <a:pt x="3767874" y="826770"/>
                  </a:lnTo>
                  <a:lnTo>
                    <a:pt x="3756177" y="825500"/>
                  </a:lnTo>
                  <a:lnTo>
                    <a:pt x="3744480" y="824230"/>
                  </a:lnTo>
                  <a:lnTo>
                    <a:pt x="3719652" y="821690"/>
                  </a:lnTo>
                  <a:lnTo>
                    <a:pt x="3710381" y="817880"/>
                  </a:lnTo>
                  <a:lnTo>
                    <a:pt x="3703904" y="821690"/>
                  </a:lnTo>
                  <a:lnTo>
                    <a:pt x="3700983" y="816610"/>
                  </a:lnTo>
                  <a:lnTo>
                    <a:pt x="3668712" y="812800"/>
                  </a:lnTo>
                  <a:lnTo>
                    <a:pt x="3637318" y="811530"/>
                  </a:lnTo>
                  <a:lnTo>
                    <a:pt x="3606076" y="812800"/>
                  </a:lnTo>
                  <a:lnTo>
                    <a:pt x="3574237" y="817880"/>
                  </a:lnTo>
                  <a:lnTo>
                    <a:pt x="3561880" y="819150"/>
                  </a:lnTo>
                  <a:lnTo>
                    <a:pt x="3534765" y="822960"/>
                  </a:lnTo>
                  <a:lnTo>
                    <a:pt x="3522421" y="824230"/>
                  </a:lnTo>
                  <a:lnTo>
                    <a:pt x="3497973" y="824230"/>
                  </a:lnTo>
                  <a:lnTo>
                    <a:pt x="3485413" y="821690"/>
                  </a:lnTo>
                  <a:lnTo>
                    <a:pt x="3473526" y="821690"/>
                  </a:lnTo>
                  <a:lnTo>
                    <a:pt x="3465144" y="820420"/>
                  </a:lnTo>
                  <a:lnTo>
                    <a:pt x="3446805" y="819150"/>
                  </a:lnTo>
                  <a:lnTo>
                    <a:pt x="3438855" y="817880"/>
                  </a:lnTo>
                  <a:lnTo>
                    <a:pt x="3414623" y="816610"/>
                  </a:lnTo>
                  <a:lnTo>
                    <a:pt x="3392728" y="819150"/>
                  </a:lnTo>
                  <a:lnTo>
                    <a:pt x="3373399" y="822960"/>
                  </a:lnTo>
                  <a:lnTo>
                    <a:pt x="3356813" y="826770"/>
                  </a:lnTo>
                  <a:lnTo>
                    <a:pt x="3345573" y="828040"/>
                  </a:lnTo>
                  <a:lnTo>
                    <a:pt x="3335642" y="830580"/>
                  </a:lnTo>
                  <a:lnTo>
                    <a:pt x="3326930" y="831850"/>
                  </a:lnTo>
                  <a:lnTo>
                    <a:pt x="3319348" y="831850"/>
                  </a:lnTo>
                  <a:lnTo>
                    <a:pt x="3289071" y="834390"/>
                  </a:lnTo>
                  <a:lnTo>
                    <a:pt x="3273920" y="834390"/>
                  </a:lnTo>
                  <a:lnTo>
                    <a:pt x="3258134" y="836930"/>
                  </a:lnTo>
                  <a:lnTo>
                    <a:pt x="3235147" y="836930"/>
                  </a:lnTo>
                  <a:lnTo>
                    <a:pt x="3137128" y="847090"/>
                  </a:lnTo>
                  <a:lnTo>
                    <a:pt x="3114243" y="848360"/>
                  </a:lnTo>
                  <a:lnTo>
                    <a:pt x="3065056" y="852170"/>
                  </a:lnTo>
                  <a:lnTo>
                    <a:pt x="3018904" y="850900"/>
                  </a:lnTo>
                  <a:lnTo>
                    <a:pt x="2975597" y="847090"/>
                  </a:lnTo>
                  <a:lnTo>
                    <a:pt x="2959316" y="844550"/>
                  </a:lnTo>
                  <a:lnTo>
                    <a:pt x="2934919" y="840740"/>
                  </a:lnTo>
                  <a:lnTo>
                    <a:pt x="2880639" y="840740"/>
                  </a:lnTo>
                  <a:lnTo>
                    <a:pt x="2864307" y="843280"/>
                  </a:lnTo>
                  <a:lnTo>
                    <a:pt x="2852801" y="844550"/>
                  </a:lnTo>
                  <a:lnTo>
                    <a:pt x="2840774" y="844550"/>
                  </a:lnTo>
                  <a:lnTo>
                    <a:pt x="2738640" y="825500"/>
                  </a:lnTo>
                  <a:lnTo>
                    <a:pt x="2667076" y="807720"/>
                  </a:lnTo>
                  <a:lnTo>
                    <a:pt x="2615844" y="792480"/>
                  </a:lnTo>
                  <a:lnTo>
                    <a:pt x="2562466" y="774700"/>
                  </a:lnTo>
                  <a:lnTo>
                    <a:pt x="2509926" y="753110"/>
                  </a:lnTo>
                  <a:lnTo>
                    <a:pt x="2461209" y="727710"/>
                  </a:lnTo>
                  <a:lnTo>
                    <a:pt x="2443924" y="721360"/>
                  </a:lnTo>
                  <a:lnTo>
                    <a:pt x="2425547" y="715010"/>
                  </a:lnTo>
                  <a:lnTo>
                    <a:pt x="2407691" y="709930"/>
                  </a:lnTo>
                  <a:lnTo>
                    <a:pt x="2391994" y="704850"/>
                  </a:lnTo>
                  <a:lnTo>
                    <a:pt x="2350605" y="693420"/>
                  </a:lnTo>
                  <a:lnTo>
                    <a:pt x="2313508" y="679450"/>
                  </a:lnTo>
                  <a:lnTo>
                    <a:pt x="2279726" y="664210"/>
                  </a:lnTo>
                  <a:lnTo>
                    <a:pt x="2262098" y="659130"/>
                  </a:lnTo>
                  <a:lnTo>
                    <a:pt x="2213711" y="646430"/>
                  </a:lnTo>
                  <a:lnTo>
                    <a:pt x="2172093" y="627380"/>
                  </a:lnTo>
                  <a:lnTo>
                    <a:pt x="2149424" y="617220"/>
                  </a:lnTo>
                  <a:lnTo>
                    <a:pt x="2099030" y="594360"/>
                  </a:lnTo>
                  <a:lnTo>
                    <a:pt x="2044268" y="574040"/>
                  </a:lnTo>
                  <a:lnTo>
                    <a:pt x="2009546" y="563880"/>
                  </a:lnTo>
                  <a:lnTo>
                    <a:pt x="1975878" y="548640"/>
                  </a:lnTo>
                  <a:lnTo>
                    <a:pt x="1943823" y="532130"/>
                  </a:lnTo>
                  <a:lnTo>
                    <a:pt x="1913966" y="514350"/>
                  </a:lnTo>
                  <a:lnTo>
                    <a:pt x="1898269" y="505460"/>
                  </a:lnTo>
                  <a:lnTo>
                    <a:pt x="1884133" y="497840"/>
                  </a:lnTo>
                  <a:lnTo>
                    <a:pt x="1870684" y="490220"/>
                  </a:lnTo>
                  <a:lnTo>
                    <a:pt x="1857070" y="485140"/>
                  </a:lnTo>
                  <a:lnTo>
                    <a:pt x="1821014" y="463550"/>
                  </a:lnTo>
                  <a:lnTo>
                    <a:pt x="1785848" y="443230"/>
                  </a:lnTo>
                  <a:lnTo>
                    <a:pt x="1752447" y="422910"/>
                  </a:lnTo>
                  <a:lnTo>
                    <a:pt x="1597736" y="331470"/>
                  </a:lnTo>
                  <a:lnTo>
                    <a:pt x="1555254" y="307340"/>
                  </a:lnTo>
                  <a:lnTo>
                    <a:pt x="1511871" y="284480"/>
                  </a:lnTo>
                  <a:lnTo>
                    <a:pt x="1467421" y="261620"/>
                  </a:lnTo>
                  <a:lnTo>
                    <a:pt x="1421688" y="241300"/>
                  </a:lnTo>
                  <a:lnTo>
                    <a:pt x="1374508" y="222250"/>
                  </a:lnTo>
                  <a:lnTo>
                    <a:pt x="1325702" y="204470"/>
                  </a:lnTo>
                  <a:lnTo>
                    <a:pt x="1276832" y="190500"/>
                  </a:lnTo>
                  <a:lnTo>
                    <a:pt x="1250289" y="185420"/>
                  </a:lnTo>
                  <a:lnTo>
                    <a:pt x="1222070" y="177800"/>
                  </a:lnTo>
                  <a:lnTo>
                    <a:pt x="1152131" y="160020"/>
                  </a:lnTo>
                  <a:lnTo>
                    <a:pt x="1068806" y="139700"/>
                  </a:lnTo>
                  <a:lnTo>
                    <a:pt x="1028395" y="132080"/>
                  </a:lnTo>
                  <a:lnTo>
                    <a:pt x="970000" y="121920"/>
                  </a:lnTo>
                  <a:lnTo>
                    <a:pt x="940015" y="115570"/>
                  </a:lnTo>
                  <a:lnTo>
                    <a:pt x="909523" y="106680"/>
                  </a:lnTo>
                  <a:lnTo>
                    <a:pt x="866673" y="100330"/>
                  </a:lnTo>
                  <a:lnTo>
                    <a:pt x="825931" y="90170"/>
                  </a:lnTo>
                  <a:lnTo>
                    <a:pt x="786130" y="74930"/>
                  </a:lnTo>
                  <a:lnTo>
                    <a:pt x="722058" y="48260"/>
                  </a:lnTo>
                  <a:lnTo>
                    <a:pt x="698652" y="39370"/>
                  </a:lnTo>
                  <a:lnTo>
                    <a:pt x="675932" y="30480"/>
                  </a:lnTo>
                  <a:lnTo>
                    <a:pt x="653999" y="24130"/>
                  </a:lnTo>
                  <a:lnTo>
                    <a:pt x="597458" y="0"/>
                  </a:lnTo>
                  <a:lnTo>
                    <a:pt x="517715" y="0"/>
                  </a:lnTo>
                  <a:lnTo>
                    <a:pt x="534454" y="7620"/>
                  </a:lnTo>
                  <a:lnTo>
                    <a:pt x="581939" y="26670"/>
                  </a:lnTo>
                  <a:lnTo>
                    <a:pt x="605739" y="36830"/>
                  </a:lnTo>
                  <a:lnTo>
                    <a:pt x="627722" y="43180"/>
                  </a:lnTo>
                  <a:lnTo>
                    <a:pt x="673544" y="60960"/>
                  </a:lnTo>
                  <a:lnTo>
                    <a:pt x="697179" y="71120"/>
                  </a:lnTo>
                  <a:lnTo>
                    <a:pt x="738746" y="87630"/>
                  </a:lnTo>
                  <a:lnTo>
                    <a:pt x="782015" y="102870"/>
                  </a:lnTo>
                  <a:lnTo>
                    <a:pt x="826223" y="114300"/>
                  </a:lnTo>
                  <a:lnTo>
                    <a:pt x="870661" y="121920"/>
                  </a:lnTo>
                  <a:lnTo>
                    <a:pt x="960094" y="140970"/>
                  </a:lnTo>
                  <a:lnTo>
                    <a:pt x="989533" y="148590"/>
                  </a:lnTo>
                  <a:lnTo>
                    <a:pt x="1029881" y="154940"/>
                  </a:lnTo>
                  <a:lnTo>
                    <a:pt x="1111453" y="172720"/>
                  </a:lnTo>
                  <a:lnTo>
                    <a:pt x="1151458" y="180340"/>
                  </a:lnTo>
                  <a:lnTo>
                    <a:pt x="1202867" y="193040"/>
                  </a:lnTo>
                  <a:lnTo>
                    <a:pt x="1253185" y="208280"/>
                  </a:lnTo>
                  <a:lnTo>
                    <a:pt x="1323682" y="233680"/>
                  </a:lnTo>
                  <a:lnTo>
                    <a:pt x="1368107" y="251460"/>
                  </a:lnTo>
                  <a:lnTo>
                    <a:pt x="1411643" y="271780"/>
                  </a:lnTo>
                  <a:lnTo>
                    <a:pt x="1496720" y="314960"/>
                  </a:lnTo>
                  <a:lnTo>
                    <a:pt x="1580197" y="363220"/>
                  </a:lnTo>
                  <a:lnTo>
                    <a:pt x="1663395" y="414020"/>
                  </a:lnTo>
                  <a:lnTo>
                    <a:pt x="1699818" y="435610"/>
                  </a:lnTo>
                  <a:lnTo>
                    <a:pt x="1735340" y="455930"/>
                  </a:lnTo>
                  <a:lnTo>
                    <a:pt x="1769618" y="477520"/>
                  </a:lnTo>
                  <a:lnTo>
                    <a:pt x="1802333" y="500380"/>
                  </a:lnTo>
                  <a:lnTo>
                    <a:pt x="1817509" y="508000"/>
                  </a:lnTo>
                  <a:lnTo>
                    <a:pt x="1844052" y="523240"/>
                  </a:lnTo>
                  <a:lnTo>
                    <a:pt x="1859229" y="530860"/>
                  </a:lnTo>
                  <a:lnTo>
                    <a:pt x="1894903" y="552450"/>
                  </a:lnTo>
                  <a:lnTo>
                    <a:pt x="1929612" y="571500"/>
                  </a:lnTo>
                  <a:lnTo>
                    <a:pt x="1965134" y="588010"/>
                  </a:lnTo>
                  <a:lnTo>
                    <a:pt x="2003247" y="598170"/>
                  </a:lnTo>
                  <a:lnTo>
                    <a:pt x="2027377" y="603250"/>
                  </a:lnTo>
                  <a:lnTo>
                    <a:pt x="2050173" y="612140"/>
                  </a:lnTo>
                  <a:lnTo>
                    <a:pt x="2098243" y="638810"/>
                  </a:lnTo>
                  <a:lnTo>
                    <a:pt x="2143087" y="659130"/>
                  </a:lnTo>
                  <a:lnTo>
                    <a:pt x="2202637" y="680720"/>
                  </a:lnTo>
                  <a:lnTo>
                    <a:pt x="2217623" y="683260"/>
                  </a:lnTo>
                  <a:lnTo>
                    <a:pt x="2233193" y="687070"/>
                  </a:lnTo>
                  <a:lnTo>
                    <a:pt x="2247544" y="690880"/>
                  </a:lnTo>
                  <a:lnTo>
                    <a:pt x="2258898" y="695960"/>
                  </a:lnTo>
                  <a:lnTo>
                    <a:pt x="2279104" y="707390"/>
                  </a:lnTo>
                  <a:lnTo>
                    <a:pt x="2300516" y="715010"/>
                  </a:lnTo>
                  <a:lnTo>
                    <a:pt x="2323973" y="722630"/>
                  </a:lnTo>
                  <a:lnTo>
                    <a:pt x="2350338" y="730250"/>
                  </a:lnTo>
                  <a:lnTo>
                    <a:pt x="2366238" y="734060"/>
                  </a:lnTo>
                  <a:lnTo>
                    <a:pt x="2383701" y="737870"/>
                  </a:lnTo>
                  <a:lnTo>
                    <a:pt x="2401011" y="742950"/>
                  </a:lnTo>
                  <a:lnTo>
                    <a:pt x="2416505" y="746760"/>
                  </a:lnTo>
                  <a:lnTo>
                    <a:pt x="2459647" y="768350"/>
                  </a:lnTo>
                  <a:lnTo>
                    <a:pt x="2503716" y="787400"/>
                  </a:lnTo>
                  <a:lnTo>
                    <a:pt x="2547747" y="803910"/>
                  </a:lnTo>
                  <a:lnTo>
                    <a:pt x="2590749" y="816610"/>
                  </a:lnTo>
                  <a:lnTo>
                    <a:pt x="2631770" y="828040"/>
                  </a:lnTo>
                  <a:lnTo>
                    <a:pt x="2669260" y="840740"/>
                  </a:lnTo>
                  <a:lnTo>
                    <a:pt x="2707017" y="850900"/>
                  </a:lnTo>
                  <a:lnTo>
                    <a:pt x="2746387" y="858520"/>
                  </a:lnTo>
                  <a:lnTo>
                    <a:pt x="2788742" y="863600"/>
                  </a:lnTo>
                  <a:lnTo>
                    <a:pt x="2800731" y="863600"/>
                  </a:lnTo>
                  <a:lnTo>
                    <a:pt x="2813964" y="864870"/>
                  </a:lnTo>
                  <a:lnTo>
                    <a:pt x="2828264" y="864870"/>
                  </a:lnTo>
                  <a:lnTo>
                    <a:pt x="2843479" y="863600"/>
                  </a:lnTo>
                  <a:lnTo>
                    <a:pt x="2861678" y="863600"/>
                  </a:lnTo>
                  <a:lnTo>
                    <a:pt x="2878620" y="862330"/>
                  </a:lnTo>
                  <a:lnTo>
                    <a:pt x="2894368" y="862330"/>
                  </a:lnTo>
                  <a:lnTo>
                    <a:pt x="2909011" y="864870"/>
                  </a:lnTo>
                  <a:lnTo>
                    <a:pt x="2950692" y="871220"/>
                  </a:lnTo>
                  <a:lnTo>
                    <a:pt x="2996146" y="872490"/>
                  </a:lnTo>
                  <a:lnTo>
                    <a:pt x="3044291" y="872490"/>
                  </a:lnTo>
                  <a:lnTo>
                    <a:pt x="3094050" y="868680"/>
                  </a:lnTo>
                  <a:lnTo>
                    <a:pt x="3117253" y="867410"/>
                  </a:lnTo>
                  <a:lnTo>
                    <a:pt x="3165538" y="862330"/>
                  </a:lnTo>
                  <a:lnTo>
                    <a:pt x="3191967" y="858520"/>
                  </a:lnTo>
                  <a:lnTo>
                    <a:pt x="3203219" y="858520"/>
                  </a:lnTo>
                  <a:lnTo>
                    <a:pt x="3214001" y="857250"/>
                  </a:lnTo>
                  <a:lnTo>
                    <a:pt x="3223818" y="858520"/>
                  </a:lnTo>
                  <a:lnTo>
                    <a:pt x="3232226" y="859790"/>
                  </a:lnTo>
                  <a:lnTo>
                    <a:pt x="3247593" y="857250"/>
                  </a:lnTo>
                  <a:lnTo>
                    <a:pt x="3277705" y="857250"/>
                  </a:lnTo>
                  <a:lnTo>
                    <a:pt x="3293440" y="854710"/>
                  </a:lnTo>
                  <a:lnTo>
                    <a:pt x="3304336" y="853440"/>
                  </a:lnTo>
                  <a:lnTo>
                    <a:pt x="3309518" y="852170"/>
                  </a:lnTo>
                  <a:lnTo>
                    <a:pt x="3325076" y="848360"/>
                  </a:lnTo>
                  <a:lnTo>
                    <a:pt x="3335985" y="845820"/>
                  </a:lnTo>
                  <a:lnTo>
                    <a:pt x="3355429" y="840740"/>
                  </a:lnTo>
                  <a:lnTo>
                    <a:pt x="3373488" y="836930"/>
                  </a:lnTo>
                  <a:lnTo>
                    <a:pt x="3391141" y="834390"/>
                  </a:lnTo>
                  <a:lnTo>
                    <a:pt x="3409391" y="834390"/>
                  </a:lnTo>
                  <a:lnTo>
                    <a:pt x="3417328" y="836930"/>
                  </a:lnTo>
                  <a:lnTo>
                    <a:pt x="3435299" y="838200"/>
                  </a:lnTo>
                  <a:lnTo>
                    <a:pt x="3443173" y="839470"/>
                  </a:lnTo>
                  <a:lnTo>
                    <a:pt x="3454908" y="838200"/>
                  </a:lnTo>
                  <a:lnTo>
                    <a:pt x="3466731" y="838200"/>
                  </a:lnTo>
                  <a:lnTo>
                    <a:pt x="3479203" y="839470"/>
                  </a:lnTo>
                  <a:lnTo>
                    <a:pt x="3492957" y="842010"/>
                  </a:lnTo>
                  <a:lnTo>
                    <a:pt x="3505670" y="840740"/>
                  </a:lnTo>
                  <a:lnTo>
                    <a:pt x="3519906" y="838200"/>
                  </a:lnTo>
                  <a:lnTo>
                    <a:pt x="3535248" y="835660"/>
                  </a:lnTo>
                  <a:lnTo>
                    <a:pt x="3551250" y="831850"/>
                  </a:lnTo>
                  <a:lnTo>
                    <a:pt x="3578783" y="828040"/>
                  </a:lnTo>
                  <a:lnTo>
                    <a:pt x="3606393" y="825500"/>
                  </a:lnTo>
                  <a:lnTo>
                    <a:pt x="3634143" y="825500"/>
                  </a:lnTo>
                  <a:lnTo>
                    <a:pt x="3662121" y="830580"/>
                  </a:lnTo>
                  <a:lnTo>
                    <a:pt x="3670757" y="833120"/>
                  </a:lnTo>
                  <a:lnTo>
                    <a:pt x="3677234" y="829310"/>
                  </a:lnTo>
                  <a:lnTo>
                    <a:pt x="3680790" y="835660"/>
                  </a:lnTo>
                  <a:lnTo>
                    <a:pt x="3709403" y="840740"/>
                  </a:lnTo>
                  <a:lnTo>
                    <a:pt x="3738969" y="843280"/>
                  </a:lnTo>
                  <a:lnTo>
                    <a:pt x="3769309" y="842010"/>
                  </a:lnTo>
                  <a:lnTo>
                    <a:pt x="3800297" y="836930"/>
                  </a:lnTo>
                  <a:lnTo>
                    <a:pt x="3821188" y="830580"/>
                  </a:lnTo>
                  <a:lnTo>
                    <a:pt x="3826192" y="829310"/>
                  </a:lnTo>
                  <a:lnTo>
                    <a:pt x="3836212" y="826770"/>
                  </a:lnTo>
                  <a:lnTo>
                    <a:pt x="3841216" y="825500"/>
                  </a:lnTo>
                  <a:lnTo>
                    <a:pt x="3859873" y="820420"/>
                  </a:lnTo>
                  <a:lnTo>
                    <a:pt x="3876624" y="816610"/>
                  </a:lnTo>
                  <a:lnTo>
                    <a:pt x="3894544" y="816610"/>
                  </a:lnTo>
                  <a:lnTo>
                    <a:pt x="3911930" y="815340"/>
                  </a:lnTo>
                  <a:lnTo>
                    <a:pt x="3947236" y="815340"/>
                  </a:lnTo>
                  <a:lnTo>
                    <a:pt x="3993985" y="802640"/>
                  </a:lnTo>
                  <a:lnTo>
                    <a:pt x="4025735" y="786130"/>
                  </a:lnTo>
                  <a:lnTo>
                    <a:pt x="4034066" y="783590"/>
                  </a:lnTo>
                  <a:lnTo>
                    <a:pt x="4041597" y="784860"/>
                  </a:lnTo>
                  <a:lnTo>
                    <a:pt x="4046016" y="783590"/>
                  </a:lnTo>
                  <a:lnTo>
                    <a:pt x="4059301" y="779780"/>
                  </a:lnTo>
                  <a:lnTo>
                    <a:pt x="4079735" y="774700"/>
                  </a:lnTo>
                  <a:lnTo>
                    <a:pt x="4100728" y="770890"/>
                  </a:lnTo>
                  <a:lnTo>
                    <a:pt x="4138650" y="768350"/>
                  </a:lnTo>
                  <a:lnTo>
                    <a:pt x="4156570" y="763270"/>
                  </a:lnTo>
                  <a:lnTo>
                    <a:pt x="4173702" y="756920"/>
                  </a:lnTo>
                  <a:lnTo>
                    <a:pt x="4189933" y="751840"/>
                  </a:lnTo>
                  <a:lnTo>
                    <a:pt x="4199521" y="748030"/>
                  </a:lnTo>
                  <a:lnTo>
                    <a:pt x="4209681" y="745490"/>
                  </a:lnTo>
                  <a:lnTo>
                    <a:pt x="4219829" y="741680"/>
                  </a:lnTo>
                  <a:lnTo>
                    <a:pt x="4229430" y="737870"/>
                  </a:lnTo>
                  <a:lnTo>
                    <a:pt x="4241216" y="735330"/>
                  </a:lnTo>
                  <a:lnTo>
                    <a:pt x="4265892" y="727710"/>
                  </a:lnTo>
                  <a:lnTo>
                    <a:pt x="4337761" y="712470"/>
                  </a:lnTo>
                  <a:lnTo>
                    <a:pt x="4365701" y="702310"/>
                  </a:lnTo>
                  <a:lnTo>
                    <a:pt x="4392879" y="689610"/>
                  </a:lnTo>
                  <a:lnTo>
                    <a:pt x="4403001" y="684530"/>
                  </a:lnTo>
                  <a:lnTo>
                    <a:pt x="4427017" y="676910"/>
                  </a:lnTo>
                  <a:lnTo>
                    <a:pt x="4437583" y="671830"/>
                  </a:lnTo>
                  <a:lnTo>
                    <a:pt x="4456874" y="665480"/>
                  </a:lnTo>
                  <a:lnTo>
                    <a:pt x="4473740" y="657860"/>
                  </a:lnTo>
                  <a:lnTo>
                    <a:pt x="4489793" y="648970"/>
                  </a:lnTo>
                  <a:lnTo>
                    <a:pt x="4506671" y="640080"/>
                  </a:lnTo>
                  <a:lnTo>
                    <a:pt x="4530420" y="624840"/>
                  </a:lnTo>
                  <a:lnTo>
                    <a:pt x="4575721" y="581660"/>
                  </a:lnTo>
                  <a:lnTo>
                    <a:pt x="4613986" y="537210"/>
                  </a:lnTo>
                  <a:lnTo>
                    <a:pt x="4621111" y="527050"/>
                  </a:lnTo>
                  <a:lnTo>
                    <a:pt x="4630140" y="515620"/>
                  </a:lnTo>
                  <a:lnTo>
                    <a:pt x="4650689" y="490220"/>
                  </a:lnTo>
                  <a:lnTo>
                    <a:pt x="4676470" y="459740"/>
                  </a:lnTo>
                  <a:lnTo>
                    <a:pt x="4705451" y="431800"/>
                  </a:lnTo>
                  <a:lnTo>
                    <a:pt x="4767275" y="375920"/>
                  </a:lnTo>
                  <a:lnTo>
                    <a:pt x="4778235" y="364490"/>
                  </a:lnTo>
                  <a:lnTo>
                    <a:pt x="4790084" y="353060"/>
                  </a:lnTo>
                  <a:lnTo>
                    <a:pt x="4802035" y="342900"/>
                  </a:lnTo>
                  <a:lnTo>
                    <a:pt x="4813376" y="332740"/>
                  </a:lnTo>
                  <a:lnTo>
                    <a:pt x="4842967" y="311150"/>
                  </a:lnTo>
                  <a:lnTo>
                    <a:pt x="4875669" y="294640"/>
                  </a:lnTo>
                  <a:lnTo>
                    <a:pt x="4911598" y="280670"/>
                  </a:lnTo>
                  <a:lnTo>
                    <a:pt x="4942268" y="270510"/>
                  </a:lnTo>
                  <a:lnTo>
                    <a:pt x="4942268" y="250190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4329" y="0"/>
            <a:ext cx="9314815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450"/>
              <a:t>Problem</a:t>
            </a:r>
            <a:r>
              <a:rPr dirty="0" sz="6600" spc="235"/>
              <a:t> </a:t>
            </a:r>
            <a:r>
              <a:rPr dirty="0" sz="6600" spc="535"/>
              <a:t>Statement</a:t>
            </a:r>
            <a:r>
              <a:rPr dirty="0" sz="6600" spc="240"/>
              <a:t> </a:t>
            </a:r>
            <a:r>
              <a:rPr dirty="0" sz="6600" spc="-480"/>
              <a:t>:</a:t>
            </a:r>
            <a:r>
              <a:rPr dirty="0" sz="6600" spc="240"/>
              <a:t> </a:t>
            </a:r>
            <a:r>
              <a:rPr dirty="0" sz="6600" spc="630"/>
              <a:t>-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106377" y="1401483"/>
            <a:ext cx="17840960" cy="50114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388620">
              <a:lnSpc>
                <a:spcPts val="4900"/>
              </a:lnSpc>
              <a:spcBef>
                <a:spcPts val="90"/>
              </a:spcBef>
            </a:pPr>
            <a:r>
              <a:rPr dirty="0" sz="4100" spc="-40" b="1">
                <a:latin typeface="Tahoma"/>
                <a:cs typeface="Tahoma"/>
              </a:rPr>
              <a:t>Current</a:t>
            </a:r>
            <a:r>
              <a:rPr dirty="0" sz="4100" spc="55" b="1">
                <a:latin typeface="Tahoma"/>
                <a:cs typeface="Tahoma"/>
              </a:rPr>
              <a:t> </a:t>
            </a:r>
            <a:r>
              <a:rPr dirty="0" sz="4100" spc="-60" b="1">
                <a:latin typeface="Tahoma"/>
                <a:cs typeface="Tahoma"/>
              </a:rPr>
              <a:t>Situation:</a:t>
            </a:r>
            <a:r>
              <a:rPr dirty="0" sz="4100" spc="-50" b="1">
                <a:latin typeface="Tahoma"/>
                <a:cs typeface="Tahoma"/>
              </a:rPr>
              <a:t> </a:t>
            </a:r>
            <a:r>
              <a:rPr dirty="0" sz="4100" spc="-75">
                <a:latin typeface="Verdana"/>
                <a:cs typeface="Verdana"/>
              </a:rPr>
              <a:t>Farmers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114">
                <a:latin typeface="Verdana"/>
                <a:cs typeface="Verdana"/>
              </a:rPr>
              <a:t>rely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70">
                <a:latin typeface="Verdana"/>
                <a:cs typeface="Verdana"/>
              </a:rPr>
              <a:t>on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114">
                <a:latin typeface="Verdana"/>
                <a:cs typeface="Verdana"/>
              </a:rPr>
              <a:t>manual,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30">
                <a:latin typeface="Verdana"/>
                <a:cs typeface="Verdana"/>
              </a:rPr>
              <a:t>inaccurate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90">
                <a:latin typeface="Verdana"/>
                <a:cs typeface="Verdana"/>
              </a:rPr>
              <a:t>methods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>
                <a:latin typeface="Verdana"/>
                <a:cs typeface="Verdana"/>
              </a:rPr>
              <a:t>for</a:t>
            </a:r>
            <a:endParaRPr sz="4100">
              <a:latin typeface="Verdana"/>
              <a:cs typeface="Verdana"/>
            </a:endParaRPr>
          </a:p>
          <a:p>
            <a:pPr algn="ctr" marR="534035">
              <a:lnSpc>
                <a:spcPts val="4900"/>
              </a:lnSpc>
            </a:pPr>
            <a:r>
              <a:rPr dirty="0" sz="4100" spc="-25">
                <a:latin typeface="Verdana"/>
                <a:cs typeface="Verdana"/>
              </a:rPr>
              <a:t>detecting</a:t>
            </a:r>
            <a:r>
              <a:rPr dirty="0" sz="4100" spc="-305">
                <a:latin typeface="Verdana"/>
                <a:cs typeface="Verdana"/>
              </a:rPr>
              <a:t> </a:t>
            </a:r>
            <a:r>
              <a:rPr dirty="0" sz="4100">
                <a:latin typeface="Verdana"/>
                <a:cs typeface="Verdana"/>
              </a:rPr>
              <a:t>foliar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120">
                <a:latin typeface="Verdana"/>
                <a:cs typeface="Verdana"/>
              </a:rPr>
              <a:t>diseases.</a:t>
            </a:r>
            <a:endParaRPr sz="4100">
              <a:latin typeface="Verdana"/>
              <a:cs typeface="Verdana"/>
            </a:endParaRPr>
          </a:p>
          <a:p>
            <a:pPr algn="ctr" marL="598805" marR="988060">
              <a:lnSpc>
                <a:spcPts val="4880"/>
              </a:lnSpc>
              <a:spcBef>
                <a:spcPts val="225"/>
              </a:spcBef>
            </a:pPr>
            <a:r>
              <a:rPr dirty="0" sz="4100" spc="-25" b="1">
                <a:latin typeface="Tahoma"/>
                <a:cs typeface="Tahoma"/>
              </a:rPr>
              <a:t>Problem</a:t>
            </a:r>
            <a:r>
              <a:rPr dirty="0" sz="4100" spc="50" b="1">
                <a:latin typeface="Tahoma"/>
                <a:cs typeface="Tahoma"/>
              </a:rPr>
              <a:t> </a:t>
            </a:r>
            <a:r>
              <a:rPr dirty="0" sz="4100" spc="-50" b="1">
                <a:latin typeface="Tahoma"/>
                <a:cs typeface="Tahoma"/>
              </a:rPr>
              <a:t>Description:</a:t>
            </a:r>
            <a:r>
              <a:rPr dirty="0" sz="4100" spc="-60" b="1">
                <a:latin typeface="Tahoma"/>
                <a:cs typeface="Tahoma"/>
              </a:rPr>
              <a:t> </a:t>
            </a:r>
            <a:r>
              <a:rPr dirty="0" sz="4100" spc="35">
                <a:latin typeface="Verdana"/>
                <a:cs typeface="Verdana"/>
              </a:rPr>
              <a:t>Lack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50">
                <a:latin typeface="Verdana"/>
                <a:cs typeface="Verdana"/>
              </a:rPr>
              <a:t>of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35">
                <a:latin typeface="Verdana"/>
                <a:cs typeface="Verdana"/>
              </a:rPr>
              <a:t>automated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65">
                <a:latin typeface="Verdana"/>
                <a:cs typeface="Verdana"/>
              </a:rPr>
              <a:t>tools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45">
                <a:latin typeface="Verdana"/>
                <a:cs typeface="Verdana"/>
              </a:rPr>
              <a:t>leads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25">
                <a:latin typeface="Verdana"/>
                <a:cs typeface="Verdana"/>
              </a:rPr>
              <a:t>to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60">
                <a:latin typeface="Verdana"/>
                <a:cs typeface="Verdana"/>
              </a:rPr>
              <a:t>delays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80">
                <a:latin typeface="Verdana"/>
                <a:cs typeface="Verdana"/>
              </a:rPr>
              <a:t>in </a:t>
            </a:r>
            <a:r>
              <a:rPr dirty="0" sz="4100" spc="-1425">
                <a:latin typeface="Verdana"/>
                <a:cs typeface="Verdana"/>
              </a:rPr>
              <a:t> </a:t>
            </a:r>
            <a:r>
              <a:rPr dirty="0" sz="4100" spc="-20">
                <a:latin typeface="Verdana"/>
                <a:cs typeface="Verdana"/>
              </a:rPr>
              <a:t>identifying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45">
                <a:latin typeface="Verdana"/>
                <a:cs typeface="Verdana"/>
              </a:rPr>
              <a:t>plant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120">
                <a:latin typeface="Verdana"/>
                <a:cs typeface="Verdana"/>
              </a:rPr>
              <a:t>diseases.</a:t>
            </a:r>
            <a:endParaRPr sz="4100">
              <a:latin typeface="Verdana"/>
              <a:cs typeface="Verdana"/>
            </a:endParaRPr>
          </a:p>
          <a:p>
            <a:pPr algn="ctr" marL="111760" marR="501015">
              <a:lnSpc>
                <a:spcPts val="4880"/>
              </a:lnSpc>
              <a:spcBef>
                <a:spcPts val="65"/>
              </a:spcBef>
            </a:pPr>
            <a:r>
              <a:rPr dirty="0" sz="4100" spc="60" b="1">
                <a:latin typeface="Tahoma"/>
                <a:cs typeface="Tahoma"/>
              </a:rPr>
              <a:t>Impact</a:t>
            </a:r>
            <a:r>
              <a:rPr dirty="0" sz="4100" spc="55" b="1">
                <a:latin typeface="Tahoma"/>
                <a:cs typeface="Tahoma"/>
              </a:rPr>
              <a:t> </a:t>
            </a:r>
            <a:r>
              <a:rPr dirty="0" sz="4100" spc="5" b="1">
                <a:latin typeface="Tahoma"/>
                <a:cs typeface="Tahoma"/>
              </a:rPr>
              <a:t>of</a:t>
            </a:r>
            <a:r>
              <a:rPr dirty="0" sz="4100" spc="60" b="1">
                <a:latin typeface="Tahoma"/>
                <a:cs typeface="Tahoma"/>
              </a:rPr>
              <a:t> </a:t>
            </a:r>
            <a:r>
              <a:rPr dirty="0" sz="4100" spc="-75" b="1">
                <a:latin typeface="Tahoma"/>
                <a:cs typeface="Tahoma"/>
              </a:rPr>
              <a:t>the</a:t>
            </a:r>
            <a:r>
              <a:rPr dirty="0" sz="4100" spc="55" b="1">
                <a:latin typeface="Tahoma"/>
                <a:cs typeface="Tahoma"/>
              </a:rPr>
              <a:t> </a:t>
            </a:r>
            <a:r>
              <a:rPr dirty="0" sz="4100" spc="-85" b="1">
                <a:latin typeface="Tahoma"/>
                <a:cs typeface="Tahoma"/>
              </a:rPr>
              <a:t>Problem:</a:t>
            </a:r>
            <a:r>
              <a:rPr dirty="0" sz="4100" spc="-50" b="1">
                <a:latin typeface="Tahoma"/>
                <a:cs typeface="Tahoma"/>
              </a:rPr>
              <a:t> </a:t>
            </a:r>
            <a:r>
              <a:rPr dirty="0" sz="4100" spc="-50">
                <a:latin typeface="Verdana"/>
                <a:cs typeface="Verdana"/>
              </a:rPr>
              <a:t>Delayed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35">
                <a:latin typeface="Verdana"/>
                <a:cs typeface="Verdana"/>
              </a:rPr>
              <a:t>detection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120">
                <a:latin typeface="Verdana"/>
                <a:cs typeface="Verdana"/>
              </a:rPr>
              <a:t>results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80">
                <a:latin typeface="Verdana"/>
                <a:cs typeface="Verdana"/>
              </a:rPr>
              <a:t>in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25">
                <a:latin typeface="Verdana"/>
                <a:cs typeface="Verdana"/>
              </a:rPr>
              <a:t>crop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120">
                <a:latin typeface="Verdana"/>
                <a:cs typeface="Verdana"/>
              </a:rPr>
              <a:t>losses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5">
                <a:latin typeface="Verdana"/>
                <a:cs typeface="Verdana"/>
              </a:rPr>
              <a:t>and </a:t>
            </a:r>
            <a:r>
              <a:rPr dirty="0" sz="4100" spc="-1425">
                <a:latin typeface="Verdana"/>
                <a:cs typeface="Verdana"/>
              </a:rPr>
              <a:t> </a:t>
            </a:r>
            <a:r>
              <a:rPr dirty="0" sz="4100" spc="5">
                <a:latin typeface="Verdana"/>
                <a:cs typeface="Verdana"/>
              </a:rPr>
              <a:t>i</a:t>
            </a:r>
            <a:r>
              <a:rPr dirty="0" sz="4100" spc="-229">
                <a:latin typeface="Verdana"/>
                <a:cs typeface="Verdana"/>
              </a:rPr>
              <a:t>m</a:t>
            </a:r>
            <a:r>
              <a:rPr dirty="0" sz="4100" spc="20">
                <a:latin typeface="Verdana"/>
                <a:cs typeface="Verdana"/>
              </a:rPr>
              <a:t>p</a:t>
            </a:r>
            <a:r>
              <a:rPr dirty="0" sz="4100" spc="-200">
                <a:latin typeface="Verdana"/>
                <a:cs typeface="Verdana"/>
              </a:rPr>
              <a:t>r</a:t>
            </a:r>
            <a:r>
              <a:rPr dirty="0" sz="4100" spc="20">
                <a:latin typeface="Verdana"/>
                <a:cs typeface="Verdana"/>
              </a:rPr>
              <a:t>o</a:t>
            </a:r>
            <a:r>
              <a:rPr dirty="0" sz="4100" spc="20">
                <a:latin typeface="Verdana"/>
                <a:cs typeface="Verdana"/>
              </a:rPr>
              <a:t>p</a:t>
            </a:r>
            <a:r>
              <a:rPr dirty="0" sz="4100" spc="-55">
                <a:latin typeface="Verdana"/>
                <a:cs typeface="Verdana"/>
              </a:rPr>
              <a:t>e</a:t>
            </a:r>
            <a:r>
              <a:rPr dirty="0" sz="4100" spc="-105">
                <a:latin typeface="Verdana"/>
                <a:cs typeface="Verdana"/>
              </a:rPr>
              <a:t>r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-50">
                <a:latin typeface="Verdana"/>
                <a:cs typeface="Verdana"/>
              </a:rPr>
              <a:t>t</a:t>
            </a:r>
            <a:r>
              <a:rPr dirty="0" sz="4100" spc="-200">
                <a:latin typeface="Verdana"/>
                <a:cs typeface="Verdana"/>
              </a:rPr>
              <a:t>r</a:t>
            </a:r>
            <a:r>
              <a:rPr dirty="0" sz="4100" spc="-55">
                <a:latin typeface="Verdana"/>
                <a:cs typeface="Verdana"/>
              </a:rPr>
              <a:t>e</a:t>
            </a:r>
            <a:r>
              <a:rPr dirty="0" sz="4100" spc="120">
                <a:latin typeface="Verdana"/>
                <a:cs typeface="Verdana"/>
              </a:rPr>
              <a:t>a</a:t>
            </a:r>
            <a:r>
              <a:rPr dirty="0" sz="4100" spc="-50">
                <a:latin typeface="Verdana"/>
                <a:cs typeface="Verdana"/>
              </a:rPr>
              <a:t>t</a:t>
            </a:r>
            <a:r>
              <a:rPr dirty="0" sz="4100" spc="-229">
                <a:latin typeface="Verdana"/>
                <a:cs typeface="Verdana"/>
              </a:rPr>
              <a:t>m</a:t>
            </a:r>
            <a:r>
              <a:rPr dirty="0" sz="4100" spc="-55">
                <a:latin typeface="Verdana"/>
                <a:cs typeface="Verdana"/>
              </a:rPr>
              <a:t>e</a:t>
            </a:r>
            <a:r>
              <a:rPr dirty="0" sz="4100" spc="-170">
                <a:latin typeface="Verdana"/>
                <a:cs typeface="Verdana"/>
              </a:rPr>
              <a:t>n</a:t>
            </a:r>
            <a:r>
              <a:rPr dirty="0" sz="4100" spc="35">
                <a:latin typeface="Verdana"/>
                <a:cs typeface="Verdana"/>
              </a:rPr>
              <a:t>t</a:t>
            </a:r>
            <a:r>
              <a:rPr dirty="0" sz="4100" spc="-185">
                <a:latin typeface="Verdana"/>
                <a:cs typeface="Verdana"/>
              </a:rPr>
              <a:t>s</a:t>
            </a:r>
            <a:r>
              <a:rPr dirty="0" sz="4100" spc="-560">
                <a:latin typeface="Verdana"/>
                <a:cs typeface="Verdana"/>
              </a:rPr>
              <a:t>.</a:t>
            </a:r>
            <a:endParaRPr sz="4100">
              <a:latin typeface="Verdana"/>
              <a:cs typeface="Verdana"/>
            </a:endParaRPr>
          </a:p>
          <a:p>
            <a:pPr algn="ctr">
              <a:lnSpc>
                <a:spcPts val="4715"/>
              </a:lnSpc>
            </a:pPr>
            <a:r>
              <a:rPr dirty="0" sz="4100" spc="-35" b="1">
                <a:latin typeface="Tahoma"/>
                <a:cs typeface="Tahoma"/>
              </a:rPr>
              <a:t>esired</a:t>
            </a:r>
            <a:r>
              <a:rPr dirty="0" sz="4100" spc="55" b="1">
                <a:latin typeface="Tahoma"/>
                <a:cs typeface="Tahoma"/>
              </a:rPr>
              <a:t> </a:t>
            </a:r>
            <a:r>
              <a:rPr dirty="0" sz="4100" spc="-65" b="1">
                <a:latin typeface="Tahoma"/>
                <a:cs typeface="Tahoma"/>
              </a:rPr>
              <a:t>Outcome:</a:t>
            </a:r>
            <a:r>
              <a:rPr dirty="0" sz="4100" spc="-50" b="1">
                <a:latin typeface="Tahoma"/>
                <a:cs typeface="Tahoma"/>
              </a:rPr>
              <a:t> </a:t>
            </a:r>
            <a:r>
              <a:rPr dirty="0" sz="4100" spc="-70">
                <a:latin typeface="Verdana"/>
                <a:cs typeface="Verdana"/>
              </a:rPr>
              <a:t>Develop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125">
                <a:latin typeface="Verdana"/>
                <a:cs typeface="Verdana"/>
              </a:rPr>
              <a:t>a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135">
                <a:latin typeface="Verdana"/>
                <a:cs typeface="Verdana"/>
              </a:rPr>
              <a:t>system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>
                <a:latin typeface="Verdana"/>
                <a:cs typeface="Verdana"/>
              </a:rPr>
              <a:t>for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125">
                <a:latin typeface="Verdana"/>
                <a:cs typeface="Verdana"/>
              </a:rPr>
              <a:t>real-time,</a:t>
            </a:r>
            <a:r>
              <a:rPr dirty="0" sz="4100" spc="-295">
                <a:latin typeface="Verdana"/>
                <a:cs typeface="Verdana"/>
              </a:rPr>
              <a:t> </a:t>
            </a:r>
            <a:r>
              <a:rPr dirty="0" sz="4100" spc="-15">
                <a:latin typeface="Verdana"/>
                <a:cs typeface="Verdana"/>
              </a:rPr>
              <a:t>accurate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-35">
                <a:latin typeface="Verdana"/>
                <a:cs typeface="Verdana"/>
              </a:rPr>
              <a:t>detection</a:t>
            </a:r>
            <a:r>
              <a:rPr dirty="0" sz="4100" spc="-290">
                <a:latin typeface="Verdana"/>
                <a:cs typeface="Verdana"/>
              </a:rPr>
              <a:t> </a:t>
            </a:r>
            <a:r>
              <a:rPr dirty="0" sz="4100" spc="50">
                <a:latin typeface="Verdana"/>
                <a:cs typeface="Verdana"/>
              </a:rPr>
              <a:t>of</a:t>
            </a:r>
            <a:endParaRPr sz="4100">
              <a:latin typeface="Verdana"/>
              <a:cs typeface="Verdana"/>
            </a:endParaRPr>
          </a:p>
          <a:p>
            <a:pPr algn="ctr" marR="388620">
              <a:lnSpc>
                <a:spcPct val="100000"/>
              </a:lnSpc>
              <a:spcBef>
                <a:spcPts val="30"/>
              </a:spcBef>
            </a:pPr>
            <a:r>
              <a:rPr dirty="0" sz="4100" spc="20">
                <a:latin typeface="Verdana"/>
                <a:cs typeface="Verdana"/>
              </a:rPr>
              <a:t>p</a:t>
            </a:r>
            <a:r>
              <a:rPr dirty="0" sz="4100" spc="-145">
                <a:latin typeface="Verdana"/>
                <a:cs typeface="Verdana"/>
              </a:rPr>
              <a:t>l</a:t>
            </a:r>
            <a:r>
              <a:rPr dirty="0" sz="4100" spc="120">
                <a:latin typeface="Verdana"/>
                <a:cs typeface="Verdana"/>
              </a:rPr>
              <a:t>a</a:t>
            </a:r>
            <a:r>
              <a:rPr dirty="0" sz="4100" spc="-170">
                <a:latin typeface="Verdana"/>
                <a:cs typeface="Verdana"/>
              </a:rPr>
              <a:t>n</a:t>
            </a:r>
            <a:r>
              <a:rPr dirty="0" sz="4100" spc="-45">
                <a:latin typeface="Verdana"/>
                <a:cs typeface="Verdana"/>
              </a:rPr>
              <a:t>t</a:t>
            </a:r>
            <a:r>
              <a:rPr dirty="0" sz="4100" spc="-300">
                <a:latin typeface="Verdana"/>
                <a:cs typeface="Verdana"/>
              </a:rPr>
              <a:t> </a:t>
            </a:r>
            <a:r>
              <a:rPr dirty="0" sz="4100" spc="30">
                <a:latin typeface="Verdana"/>
                <a:cs typeface="Verdana"/>
              </a:rPr>
              <a:t>d</a:t>
            </a:r>
            <a:r>
              <a:rPr dirty="0" sz="4100" spc="5">
                <a:latin typeface="Verdana"/>
                <a:cs typeface="Verdana"/>
              </a:rPr>
              <a:t>i</a:t>
            </a:r>
            <a:r>
              <a:rPr dirty="0" sz="4100" spc="-185">
                <a:latin typeface="Verdana"/>
                <a:cs typeface="Verdana"/>
              </a:rPr>
              <a:t>s</a:t>
            </a:r>
            <a:r>
              <a:rPr dirty="0" sz="4100" spc="-55">
                <a:latin typeface="Verdana"/>
                <a:cs typeface="Verdana"/>
              </a:rPr>
              <a:t>e</a:t>
            </a:r>
            <a:r>
              <a:rPr dirty="0" sz="4100" spc="120">
                <a:latin typeface="Verdana"/>
                <a:cs typeface="Verdana"/>
              </a:rPr>
              <a:t>a</a:t>
            </a:r>
            <a:r>
              <a:rPr dirty="0" sz="4100" spc="-185">
                <a:latin typeface="Verdana"/>
                <a:cs typeface="Verdana"/>
              </a:rPr>
              <a:t>s</a:t>
            </a:r>
            <a:r>
              <a:rPr dirty="0" sz="4100" spc="-55">
                <a:latin typeface="Verdana"/>
                <a:cs typeface="Verdana"/>
              </a:rPr>
              <a:t>e</a:t>
            </a:r>
            <a:r>
              <a:rPr dirty="0" sz="4100" spc="-185">
                <a:latin typeface="Verdana"/>
                <a:cs typeface="Verdana"/>
              </a:rPr>
              <a:t>s</a:t>
            </a:r>
            <a:r>
              <a:rPr dirty="0" sz="4100" spc="-560">
                <a:latin typeface="Verdana"/>
                <a:cs typeface="Verdana"/>
              </a:rPr>
              <a:t>.</a:t>
            </a:r>
            <a:endParaRPr sz="41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78" y="6421971"/>
            <a:ext cx="5514975" cy="36821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1323" y="1131500"/>
            <a:ext cx="9234170" cy="9740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200" spc="459"/>
              <a:t>Proposed</a:t>
            </a:r>
            <a:r>
              <a:rPr dirty="0" sz="6200" spc="190"/>
              <a:t> </a:t>
            </a:r>
            <a:r>
              <a:rPr dirty="0" sz="6200" spc="465"/>
              <a:t>Methodology</a:t>
            </a:r>
            <a:endParaRPr sz="6200"/>
          </a:p>
        </p:txBody>
      </p:sp>
      <p:sp>
        <p:nvSpPr>
          <p:cNvPr id="4" name="object 4"/>
          <p:cNvSpPr txBox="1"/>
          <p:nvPr/>
        </p:nvSpPr>
        <p:spPr>
          <a:xfrm>
            <a:off x="991323" y="3550101"/>
            <a:ext cx="7415530" cy="42367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835275">
              <a:lnSpc>
                <a:spcPct val="100099"/>
              </a:lnSpc>
              <a:spcBef>
                <a:spcPts val="90"/>
              </a:spcBef>
            </a:pPr>
            <a:r>
              <a:rPr dirty="0" sz="3950" spc="2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dirty="0" sz="3950" spc="-45">
                <a:solidFill>
                  <a:srgbClr val="2B563B"/>
                </a:solidFill>
                <a:latin typeface="Verdana"/>
                <a:cs typeface="Verdana"/>
              </a:rPr>
              <a:t>Collection </a:t>
            </a:r>
            <a:r>
              <a:rPr dirty="0" sz="3950" spc="-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20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dirty="0" sz="3950" spc="-45">
                <a:solidFill>
                  <a:srgbClr val="2B563B"/>
                </a:solidFill>
                <a:latin typeface="Verdana"/>
                <a:cs typeface="Verdana"/>
              </a:rPr>
              <a:t>Processing </a:t>
            </a:r>
            <a:r>
              <a:rPr dirty="0" sz="3950" spc="-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4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3950" spc="-5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3950" spc="-35">
                <a:solidFill>
                  <a:srgbClr val="2B563B"/>
                </a:solidFill>
                <a:latin typeface="Verdana"/>
                <a:cs typeface="Verdana"/>
              </a:rPr>
              <a:t>atu</a:t>
            </a:r>
            <a:r>
              <a:rPr dirty="0" sz="3950" spc="-12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3950" spc="-4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3950" spc="-2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-10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3950" spc="-100">
                <a:solidFill>
                  <a:srgbClr val="2B563B"/>
                </a:solidFill>
                <a:latin typeface="Verdana"/>
                <a:cs typeface="Verdana"/>
              </a:rPr>
              <a:t>x</a:t>
            </a:r>
            <a:r>
              <a:rPr dirty="0" sz="3950" spc="-7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3950" spc="-165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3950">
                <a:solidFill>
                  <a:srgbClr val="2B563B"/>
                </a:solidFill>
                <a:latin typeface="Verdana"/>
                <a:cs typeface="Verdana"/>
              </a:rPr>
              <a:t>action  </a:t>
            </a:r>
            <a:r>
              <a:rPr dirty="0" sz="3950" spc="75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3950" spc="-20">
                <a:solidFill>
                  <a:srgbClr val="2B563B"/>
                </a:solidFill>
                <a:latin typeface="Verdana"/>
                <a:cs typeface="Verdana"/>
              </a:rPr>
              <a:t>odel</a:t>
            </a:r>
            <a:r>
              <a:rPr dirty="0" sz="3950" spc="-2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-60">
                <a:solidFill>
                  <a:srgbClr val="2B563B"/>
                </a:solidFill>
                <a:latin typeface="Verdana"/>
                <a:cs typeface="Verdana"/>
              </a:rPr>
              <a:t>Dep</a:t>
            </a:r>
            <a:r>
              <a:rPr dirty="0" sz="3950" spc="-65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3950" spc="-5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3950" spc="-100">
                <a:solidFill>
                  <a:srgbClr val="2B563B"/>
                </a:solidFill>
                <a:latin typeface="Verdana"/>
                <a:cs typeface="Verdana"/>
              </a:rPr>
              <a:t>y</a:t>
            </a:r>
            <a:r>
              <a:rPr dirty="0" sz="3950" spc="-165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3950" spc="-70">
                <a:solidFill>
                  <a:srgbClr val="2B563B"/>
                </a:solidFill>
                <a:latin typeface="Verdana"/>
                <a:cs typeface="Verdana"/>
              </a:rPr>
              <a:t>ent  </a:t>
            </a:r>
            <a:r>
              <a:rPr dirty="0" sz="3950">
                <a:solidFill>
                  <a:srgbClr val="2B563B"/>
                </a:solidFill>
                <a:latin typeface="Verdana"/>
                <a:cs typeface="Verdana"/>
              </a:rPr>
              <a:t>Model</a:t>
            </a:r>
            <a:r>
              <a:rPr dirty="0" sz="3950" spc="-31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2B563B"/>
                </a:solidFill>
                <a:latin typeface="Verdana"/>
                <a:cs typeface="Verdana"/>
              </a:rPr>
              <a:t>Evaluation</a:t>
            </a:r>
            <a:endParaRPr sz="3950">
              <a:latin typeface="Verdana"/>
              <a:cs typeface="Verdana"/>
            </a:endParaRPr>
          </a:p>
          <a:p>
            <a:pPr marL="12700" marR="5080">
              <a:lnSpc>
                <a:spcPts val="4730"/>
              </a:lnSpc>
              <a:spcBef>
                <a:spcPts val="90"/>
              </a:spcBef>
            </a:pPr>
            <a:r>
              <a:rPr dirty="0" sz="3950" spc="10">
                <a:solidFill>
                  <a:srgbClr val="2B563B"/>
                </a:solidFill>
                <a:latin typeface="Verdana"/>
                <a:cs typeface="Verdana"/>
              </a:rPr>
              <a:t>Feedback </a:t>
            </a:r>
            <a:r>
              <a:rPr dirty="0" sz="395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3950" spc="-75">
                <a:solidFill>
                  <a:srgbClr val="2B563B"/>
                </a:solidFill>
                <a:latin typeface="Verdana"/>
                <a:cs typeface="Verdana"/>
              </a:rPr>
              <a:t>Improvement </a:t>
            </a:r>
            <a:r>
              <a:rPr dirty="0" sz="3950" spc="-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-100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3950" spc="-55">
                <a:solidFill>
                  <a:srgbClr val="2B563B"/>
                </a:solidFill>
                <a:latin typeface="Verdana"/>
                <a:cs typeface="Verdana"/>
              </a:rPr>
              <a:t>ocu</a:t>
            </a:r>
            <a:r>
              <a:rPr dirty="0" sz="3950" spc="-90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3950" spc="-90">
                <a:solidFill>
                  <a:srgbClr val="2B563B"/>
                </a:solidFill>
                <a:latin typeface="Verdana"/>
                <a:cs typeface="Verdana"/>
              </a:rPr>
              <a:t>en</a:t>
            </a:r>
            <a:r>
              <a:rPr dirty="0" sz="3950" spc="-8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3950" spc="5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3950" spc="2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3950" spc="-40">
                <a:solidFill>
                  <a:srgbClr val="2B563B"/>
                </a:solidFill>
                <a:latin typeface="Verdana"/>
                <a:cs typeface="Verdana"/>
              </a:rPr>
              <a:t>ion</a:t>
            </a:r>
            <a:r>
              <a:rPr dirty="0" sz="3950" spc="-2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3950" spc="-28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3950" spc="-85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3950" spc="-25">
                <a:solidFill>
                  <a:srgbClr val="2B563B"/>
                </a:solidFill>
                <a:latin typeface="Verdana"/>
                <a:cs typeface="Verdana"/>
              </a:rPr>
              <a:t>epo</a:t>
            </a:r>
            <a:r>
              <a:rPr dirty="0" sz="3950" spc="6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3950" spc="-25">
                <a:solidFill>
                  <a:srgbClr val="2B563B"/>
                </a:solidFill>
                <a:latin typeface="Verdana"/>
                <a:cs typeface="Verdana"/>
              </a:rPr>
              <a:t>ting</a:t>
            </a:r>
            <a:endParaRPr sz="39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276330" y="0"/>
            <a:ext cx="7011670" cy="10287000"/>
            <a:chOff x="11276330" y="0"/>
            <a:chExt cx="7011670" cy="10287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6330" y="0"/>
              <a:ext cx="7011670" cy="10287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45719" y="228"/>
              <a:ext cx="4942840" cy="1030605"/>
            </a:xfrm>
            <a:custGeom>
              <a:avLst/>
              <a:gdLst/>
              <a:ahLst/>
              <a:cxnLst/>
              <a:rect l="l" t="t" r="r" b="b"/>
              <a:pathLst>
                <a:path w="4942840" h="1030605">
                  <a:moveTo>
                    <a:pt x="4165600" y="936536"/>
                  </a:moveTo>
                  <a:lnTo>
                    <a:pt x="3611524" y="936536"/>
                  </a:lnTo>
                  <a:lnTo>
                    <a:pt x="3597211" y="936536"/>
                  </a:lnTo>
                  <a:lnTo>
                    <a:pt x="3557168" y="936536"/>
                  </a:lnTo>
                  <a:lnTo>
                    <a:pt x="3533978" y="939076"/>
                  </a:lnTo>
                  <a:lnTo>
                    <a:pt x="3487877" y="941616"/>
                  </a:lnTo>
                  <a:lnTo>
                    <a:pt x="3453701" y="944156"/>
                  </a:lnTo>
                  <a:lnTo>
                    <a:pt x="3419818" y="947966"/>
                  </a:lnTo>
                  <a:lnTo>
                    <a:pt x="3385375" y="950506"/>
                  </a:lnTo>
                  <a:lnTo>
                    <a:pt x="3349574" y="950506"/>
                  </a:lnTo>
                  <a:lnTo>
                    <a:pt x="3333839" y="953046"/>
                  </a:lnTo>
                  <a:lnTo>
                    <a:pt x="3303778" y="953046"/>
                  </a:lnTo>
                  <a:lnTo>
                    <a:pt x="3288487" y="955586"/>
                  </a:lnTo>
                  <a:lnTo>
                    <a:pt x="3276054" y="956856"/>
                  </a:lnTo>
                  <a:lnTo>
                    <a:pt x="3262071" y="958126"/>
                  </a:lnTo>
                  <a:lnTo>
                    <a:pt x="3247402" y="958126"/>
                  </a:lnTo>
                  <a:lnTo>
                    <a:pt x="3232988" y="955586"/>
                  </a:lnTo>
                  <a:lnTo>
                    <a:pt x="3211398" y="960666"/>
                  </a:lnTo>
                  <a:lnTo>
                    <a:pt x="3169335" y="961936"/>
                  </a:lnTo>
                  <a:lnTo>
                    <a:pt x="3126244" y="964476"/>
                  </a:lnTo>
                  <a:lnTo>
                    <a:pt x="3081807" y="964476"/>
                  </a:lnTo>
                  <a:lnTo>
                    <a:pt x="3035757" y="959396"/>
                  </a:lnTo>
                  <a:lnTo>
                    <a:pt x="2996234" y="963206"/>
                  </a:lnTo>
                  <a:lnTo>
                    <a:pt x="2955950" y="964476"/>
                  </a:lnTo>
                  <a:lnTo>
                    <a:pt x="2915399" y="961936"/>
                  </a:lnTo>
                  <a:lnTo>
                    <a:pt x="2820581" y="950506"/>
                  </a:lnTo>
                  <a:lnTo>
                    <a:pt x="2809595" y="949236"/>
                  </a:lnTo>
                  <a:lnTo>
                    <a:pt x="2776118" y="947966"/>
                  </a:lnTo>
                  <a:lnTo>
                    <a:pt x="2742006" y="947966"/>
                  </a:lnTo>
                  <a:lnTo>
                    <a:pt x="2730639" y="949236"/>
                  </a:lnTo>
                  <a:lnTo>
                    <a:pt x="2719184" y="949236"/>
                  </a:lnTo>
                  <a:lnTo>
                    <a:pt x="2707614" y="950506"/>
                  </a:lnTo>
                  <a:lnTo>
                    <a:pt x="2695905" y="950506"/>
                  </a:lnTo>
                  <a:lnTo>
                    <a:pt x="2678417" y="949236"/>
                  </a:lnTo>
                  <a:lnTo>
                    <a:pt x="2645359" y="944156"/>
                  </a:lnTo>
                  <a:lnTo>
                    <a:pt x="2627452" y="942886"/>
                  </a:lnTo>
                  <a:lnTo>
                    <a:pt x="2578557" y="940346"/>
                  </a:lnTo>
                  <a:lnTo>
                    <a:pt x="2554567" y="940346"/>
                  </a:lnTo>
                  <a:lnTo>
                    <a:pt x="2528773" y="939076"/>
                  </a:lnTo>
                  <a:lnTo>
                    <a:pt x="2500680" y="936536"/>
                  </a:lnTo>
                  <a:lnTo>
                    <a:pt x="2469845" y="931456"/>
                  </a:lnTo>
                  <a:lnTo>
                    <a:pt x="2450414" y="927646"/>
                  </a:lnTo>
                  <a:lnTo>
                    <a:pt x="2348687" y="909866"/>
                  </a:lnTo>
                  <a:lnTo>
                    <a:pt x="2298903" y="898436"/>
                  </a:lnTo>
                  <a:lnTo>
                    <a:pt x="2249386" y="883196"/>
                  </a:lnTo>
                  <a:lnTo>
                    <a:pt x="2199843" y="866686"/>
                  </a:lnTo>
                  <a:lnTo>
                    <a:pt x="2179028" y="861606"/>
                  </a:lnTo>
                  <a:lnTo>
                    <a:pt x="2157831" y="855256"/>
                  </a:lnTo>
                  <a:lnTo>
                    <a:pt x="2136406" y="850176"/>
                  </a:lnTo>
                  <a:lnTo>
                    <a:pt x="2114880" y="843826"/>
                  </a:lnTo>
                  <a:lnTo>
                    <a:pt x="2044928" y="826046"/>
                  </a:lnTo>
                  <a:lnTo>
                    <a:pt x="1974418" y="806996"/>
                  </a:lnTo>
                  <a:lnTo>
                    <a:pt x="1876882" y="775246"/>
                  </a:lnTo>
                  <a:lnTo>
                    <a:pt x="1833105" y="763816"/>
                  </a:lnTo>
                  <a:lnTo>
                    <a:pt x="1792300" y="754926"/>
                  </a:lnTo>
                  <a:lnTo>
                    <a:pt x="1742363" y="742226"/>
                  </a:lnTo>
                  <a:lnTo>
                    <a:pt x="1693392" y="728256"/>
                  </a:lnTo>
                  <a:lnTo>
                    <a:pt x="1645399" y="711746"/>
                  </a:lnTo>
                  <a:lnTo>
                    <a:pt x="1598371" y="692696"/>
                  </a:lnTo>
                  <a:lnTo>
                    <a:pt x="1552295" y="672376"/>
                  </a:lnTo>
                  <a:lnTo>
                    <a:pt x="1507185" y="650786"/>
                  </a:lnTo>
                  <a:lnTo>
                    <a:pt x="1490535" y="641896"/>
                  </a:lnTo>
                  <a:lnTo>
                    <a:pt x="1457528" y="625386"/>
                  </a:lnTo>
                  <a:lnTo>
                    <a:pt x="1440891" y="617766"/>
                  </a:lnTo>
                  <a:lnTo>
                    <a:pt x="1404112" y="598716"/>
                  </a:lnTo>
                  <a:lnTo>
                    <a:pt x="1367320" y="583476"/>
                  </a:lnTo>
                  <a:lnTo>
                    <a:pt x="1330769" y="570776"/>
                  </a:lnTo>
                  <a:lnTo>
                    <a:pt x="1294714" y="559346"/>
                  </a:lnTo>
                  <a:lnTo>
                    <a:pt x="1273073" y="552996"/>
                  </a:lnTo>
                  <a:lnTo>
                    <a:pt x="1251165" y="545376"/>
                  </a:lnTo>
                  <a:lnTo>
                    <a:pt x="1230325" y="536486"/>
                  </a:lnTo>
                  <a:lnTo>
                    <a:pt x="1211910" y="527596"/>
                  </a:lnTo>
                  <a:lnTo>
                    <a:pt x="1175308" y="507276"/>
                  </a:lnTo>
                  <a:lnTo>
                    <a:pt x="1137780" y="489496"/>
                  </a:lnTo>
                  <a:lnTo>
                    <a:pt x="1100797" y="470446"/>
                  </a:lnTo>
                  <a:lnTo>
                    <a:pt x="1065860" y="453936"/>
                  </a:lnTo>
                  <a:lnTo>
                    <a:pt x="1025334" y="436156"/>
                  </a:lnTo>
                  <a:lnTo>
                    <a:pt x="985050" y="417106"/>
                  </a:lnTo>
                  <a:lnTo>
                    <a:pt x="945197" y="395516"/>
                  </a:lnTo>
                  <a:lnTo>
                    <a:pt x="905967" y="372656"/>
                  </a:lnTo>
                  <a:lnTo>
                    <a:pt x="902411" y="366306"/>
                  </a:lnTo>
                  <a:lnTo>
                    <a:pt x="856449" y="347256"/>
                  </a:lnTo>
                  <a:lnTo>
                    <a:pt x="810971" y="326936"/>
                  </a:lnTo>
                  <a:lnTo>
                    <a:pt x="765962" y="305346"/>
                  </a:lnTo>
                  <a:lnTo>
                    <a:pt x="677379" y="259626"/>
                  </a:lnTo>
                  <a:lnTo>
                    <a:pt x="548081" y="183426"/>
                  </a:lnTo>
                  <a:lnTo>
                    <a:pt x="521208" y="168186"/>
                  </a:lnTo>
                  <a:lnTo>
                    <a:pt x="466293" y="135166"/>
                  </a:lnTo>
                  <a:lnTo>
                    <a:pt x="439369" y="118656"/>
                  </a:lnTo>
                  <a:lnTo>
                    <a:pt x="403161" y="104686"/>
                  </a:lnTo>
                  <a:lnTo>
                    <a:pt x="337731" y="71666"/>
                  </a:lnTo>
                  <a:lnTo>
                    <a:pt x="285673" y="42456"/>
                  </a:lnTo>
                  <a:lnTo>
                    <a:pt x="265912" y="29756"/>
                  </a:lnTo>
                  <a:lnTo>
                    <a:pt x="245059" y="18326"/>
                  </a:lnTo>
                  <a:lnTo>
                    <a:pt x="222707" y="8166"/>
                  </a:lnTo>
                  <a:lnTo>
                    <a:pt x="198691" y="546"/>
                  </a:lnTo>
                  <a:lnTo>
                    <a:pt x="0" y="546"/>
                  </a:lnTo>
                  <a:lnTo>
                    <a:pt x="3187" y="1816"/>
                  </a:lnTo>
                  <a:lnTo>
                    <a:pt x="32308" y="11976"/>
                  </a:lnTo>
                  <a:lnTo>
                    <a:pt x="61036" y="24676"/>
                  </a:lnTo>
                  <a:lnTo>
                    <a:pt x="88722" y="37376"/>
                  </a:lnTo>
                  <a:lnTo>
                    <a:pt x="115481" y="51346"/>
                  </a:lnTo>
                  <a:lnTo>
                    <a:pt x="142290" y="61506"/>
                  </a:lnTo>
                  <a:lnTo>
                    <a:pt x="168427" y="70396"/>
                  </a:lnTo>
                  <a:lnTo>
                    <a:pt x="193116" y="79286"/>
                  </a:lnTo>
                  <a:lnTo>
                    <a:pt x="212598" y="93256"/>
                  </a:lnTo>
                  <a:lnTo>
                    <a:pt x="232308" y="104686"/>
                  </a:lnTo>
                  <a:lnTo>
                    <a:pt x="252425" y="114846"/>
                  </a:lnTo>
                  <a:lnTo>
                    <a:pt x="273126" y="122466"/>
                  </a:lnTo>
                  <a:lnTo>
                    <a:pt x="306209" y="138976"/>
                  </a:lnTo>
                  <a:lnTo>
                    <a:pt x="339318" y="158026"/>
                  </a:lnTo>
                  <a:lnTo>
                    <a:pt x="373519" y="177076"/>
                  </a:lnTo>
                  <a:lnTo>
                    <a:pt x="409905" y="192316"/>
                  </a:lnTo>
                  <a:lnTo>
                    <a:pt x="437095" y="207556"/>
                  </a:lnTo>
                  <a:lnTo>
                    <a:pt x="492099" y="240576"/>
                  </a:lnTo>
                  <a:lnTo>
                    <a:pt x="519379" y="255816"/>
                  </a:lnTo>
                  <a:lnTo>
                    <a:pt x="561771" y="282486"/>
                  </a:lnTo>
                  <a:lnTo>
                    <a:pt x="604761" y="307886"/>
                  </a:lnTo>
                  <a:lnTo>
                    <a:pt x="692378" y="356146"/>
                  </a:lnTo>
                  <a:lnTo>
                    <a:pt x="736968" y="379006"/>
                  </a:lnTo>
                  <a:lnTo>
                    <a:pt x="782053" y="400596"/>
                  </a:lnTo>
                  <a:lnTo>
                    <a:pt x="827595" y="420916"/>
                  </a:lnTo>
                  <a:lnTo>
                    <a:pt x="873582" y="439966"/>
                  </a:lnTo>
                  <a:lnTo>
                    <a:pt x="912812" y="462826"/>
                  </a:lnTo>
                  <a:lnTo>
                    <a:pt x="952652" y="484416"/>
                  </a:lnTo>
                  <a:lnTo>
                    <a:pt x="992898" y="503466"/>
                  </a:lnTo>
                  <a:lnTo>
                    <a:pt x="1033348" y="521246"/>
                  </a:lnTo>
                  <a:lnTo>
                    <a:pt x="1070775" y="536486"/>
                  </a:lnTo>
                  <a:lnTo>
                    <a:pt x="1107528" y="554266"/>
                  </a:lnTo>
                  <a:lnTo>
                    <a:pt x="1179525" y="594906"/>
                  </a:lnTo>
                  <a:lnTo>
                    <a:pt x="1225410" y="611416"/>
                  </a:lnTo>
                  <a:lnTo>
                    <a:pt x="1268171" y="622846"/>
                  </a:lnTo>
                  <a:lnTo>
                    <a:pt x="1303794" y="633006"/>
                  </a:lnTo>
                  <a:lnTo>
                    <a:pt x="1339507" y="645706"/>
                  </a:lnTo>
                  <a:lnTo>
                    <a:pt x="1373746" y="660946"/>
                  </a:lnTo>
                  <a:lnTo>
                    <a:pt x="1404950" y="678726"/>
                  </a:lnTo>
                  <a:lnTo>
                    <a:pt x="1421282" y="686346"/>
                  </a:lnTo>
                  <a:lnTo>
                    <a:pt x="1454759" y="702856"/>
                  </a:lnTo>
                  <a:lnTo>
                    <a:pt x="1471879" y="711746"/>
                  </a:lnTo>
                  <a:lnTo>
                    <a:pt x="1516964" y="733336"/>
                  </a:lnTo>
                  <a:lnTo>
                    <a:pt x="1563662" y="754926"/>
                  </a:lnTo>
                  <a:lnTo>
                    <a:pt x="1611896" y="775246"/>
                  </a:lnTo>
                  <a:lnTo>
                    <a:pt x="1661553" y="793026"/>
                  </a:lnTo>
                  <a:lnTo>
                    <a:pt x="1712569" y="806996"/>
                  </a:lnTo>
                  <a:lnTo>
                    <a:pt x="1764868" y="818426"/>
                  </a:lnTo>
                  <a:lnTo>
                    <a:pt x="1805673" y="826046"/>
                  </a:lnTo>
                  <a:lnTo>
                    <a:pt x="1848624" y="836206"/>
                  </a:lnTo>
                  <a:lnTo>
                    <a:pt x="1894522" y="848906"/>
                  </a:lnTo>
                  <a:lnTo>
                    <a:pt x="1981377" y="878116"/>
                  </a:lnTo>
                  <a:lnTo>
                    <a:pt x="2088972" y="908596"/>
                  </a:lnTo>
                  <a:lnTo>
                    <a:pt x="2130704" y="918756"/>
                  </a:lnTo>
                  <a:lnTo>
                    <a:pt x="2150884" y="922566"/>
                  </a:lnTo>
                  <a:lnTo>
                    <a:pt x="2170252" y="923836"/>
                  </a:lnTo>
                  <a:lnTo>
                    <a:pt x="2220417" y="941616"/>
                  </a:lnTo>
                  <a:lnTo>
                    <a:pt x="2272106" y="956856"/>
                  </a:lnTo>
                  <a:lnTo>
                    <a:pt x="2324697" y="968286"/>
                  </a:lnTo>
                  <a:lnTo>
                    <a:pt x="2377605" y="978446"/>
                  </a:lnTo>
                  <a:lnTo>
                    <a:pt x="2430221" y="987336"/>
                  </a:lnTo>
                  <a:lnTo>
                    <a:pt x="2448890" y="992416"/>
                  </a:lnTo>
                  <a:lnTo>
                    <a:pt x="2482748" y="998766"/>
                  </a:lnTo>
                  <a:lnTo>
                    <a:pt x="2513888" y="1002576"/>
                  </a:lnTo>
                  <a:lnTo>
                    <a:pt x="2542057" y="1003846"/>
                  </a:lnTo>
                  <a:lnTo>
                    <a:pt x="2567000" y="1002576"/>
                  </a:lnTo>
                  <a:lnTo>
                    <a:pt x="2616657" y="1005116"/>
                  </a:lnTo>
                  <a:lnTo>
                    <a:pt x="2634119" y="1007656"/>
                  </a:lnTo>
                  <a:lnTo>
                    <a:pt x="2666873" y="1011466"/>
                  </a:lnTo>
                  <a:lnTo>
                    <a:pt x="2684348" y="1014006"/>
                  </a:lnTo>
                  <a:lnTo>
                    <a:pt x="2696680" y="1014006"/>
                  </a:lnTo>
                  <a:lnTo>
                    <a:pt x="2722422" y="1016546"/>
                  </a:lnTo>
                  <a:lnTo>
                    <a:pt x="2764637" y="1016546"/>
                  </a:lnTo>
                  <a:lnTo>
                    <a:pt x="2794965" y="1017816"/>
                  </a:lnTo>
                  <a:lnTo>
                    <a:pt x="2857830" y="1022896"/>
                  </a:lnTo>
                  <a:lnTo>
                    <a:pt x="2900794" y="1030516"/>
                  </a:lnTo>
                  <a:lnTo>
                    <a:pt x="2991802" y="1030516"/>
                  </a:lnTo>
                  <a:lnTo>
                    <a:pt x="3027756" y="1026706"/>
                  </a:lnTo>
                  <a:lnTo>
                    <a:pt x="3072333" y="1029246"/>
                  </a:lnTo>
                  <a:lnTo>
                    <a:pt x="3117050" y="1030516"/>
                  </a:lnTo>
                  <a:lnTo>
                    <a:pt x="3204159" y="1027976"/>
                  </a:lnTo>
                  <a:lnTo>
                    <a:pt x="3211144" y="1026706"/>
                  </a:lnTo>
                  <a:lnTo>
                    <a:pt x="3225114" y="1024166"/>
                  </a:lnTo>
                  <a:lnTo>
                    <a:pt x="3251695" y="1021626"/>
                  </a:lnTo>
                  <a:lnTo>
                    <a:pt x="3266160" y="1021626"/>
                  </a:lnTo>
                  <a:lnTo>
                    <a:pt x="3280486" y="1022896"/>
                  </a:lnTo>
                  <a:lnTo>
                    <a:pt x="3296234" y="1021626"/>
                  </a:lnTo>
                  <a:lnTo>
                    <a:pt x="3326701" y="1021626"/>
                  </a:lnTo>
                  <a:lnTo>
                    <a:pt x="3342462" y="1019086"/>
                  </a:lnTo>
                  <a:lnTo>
                    <a:pt x="3378098" y="1019086"/>
                  </a:lnTo>
                  <a:lnTo>
                    <a:pt x="3446195" y="1014006"/>
                  </a:lnTo>
                  <a:lnTo>
                    <a:pt x="3480638" y="1010196"/>
                  </a:lnTo>
                  <a:lnTo>
                    <a:pt x="3503282" y="1008926"/>
                  </a:lnTo>
                  <a:lnTo>
                    <a:pt x="3525761" y="1006386"/>
                  </a:lnTo>
                  <a:lnTo>
                    <a:pt x="3547834" y="1002576"/>
                  </a:lnTo>
                  <a:lnTo>
                    <a:pt x="3569284" y="997496"/>
                  </a:lnTo>
                  <a:lnTo>
                    <a:pt x="3605098" y="997496"/>
                  </a:lnTo>
                  <a:lnTo>
                    <a:pt x="3618941" y="1001306"/>
                  </a:lnTo>
                  <a:lnTo>
                    <a:pt x="3664280" y="997496"/>
                  </a:lnTo>
                  <a:lnTo>
                    <a:pt x="3682987" y="997496"/>
                  </a:lnTo>
                  <a:lnTo>
                    <a:pt x="3701631" y="993686"/>
                  </a:lnTo>
                  <a:lnTo>
                    <a:pt x="3719042" y="988606"/>
                  </a:lnTo>
                  <a:lnTo>
                    <a:pt x="3734130" y="980986"/>
                  </a:lnTo>
                  <a:lnTo>
                    <a:pt x="3765842" y="973366"/>
                  </a:lnTo>
                  <a:lnTo>
                    <a:pt x="3781945" y="970826"/>
                  </a:lnTo>
                  <a:lnTo>
                    <a:pt x="3798138" y="967016"/>
                  </a:lnTo>
                  <a:lnTo>
                    <a:pt x="3824109" y="964476"/>
                  </a:lnTo>
                  <a:lnTo>
                    <a:pt x="3837711" y="961936"/>
                  </a:lnTo>
                  <a:lnTo>
                    <a:pt x="3850081" y="960666"/>
                  </a:lnTo>
                  <a:lnTo>
                    <a:pt x="3867429" y="958126"/>
                  </a:lnTo>
                  <a:lnTo>
                    <a:pt x="3887101" y="955586"/>
                  </a:lnTo>
                  <a:lnTo>
                    <a:pt x="3938689" y="955586"/>
                  </a:lnTo>
                  <a:lnTo>
                    <a:pt x="3951554" y="958126"/>
                  </a:lnTo>
                  <a:lnTo>
                    <a:pt x="3964406" y="959396"/>
                  </a:lnTo>
                  <a:lnTo>
                    <a:pt x="3976700" y="958126"/>
                  </a:lnTo>
                  <a:lnTo>
                    <a:pt x="4008336" y="958126"/>
                  </a:lnTo>
                  <a:lnTo>
                    <a:pt x="4016324" y="959396"/>
                  </a:lnTo>
                  <a:lnTo>
                    <a:pt x="4061993" y="961936"/>
                  </a:lnTo>
                  <a:lnTo>
                    <a:pt x="4084078" y="958126"/>
                  </a:lnTo>
                  <a:lnTo>
                    <a:pt x="4098798" y="955586"/>
                  </a:lnTo>
                  <a:lnTo>
                    <a:pt x="4106151" y="954316"/>
                  </a:lnTo>
                  <a:lnTo>
                    <a:pt x="4165600" y="936536"/>
                  </a:lnTo>
                  <a:close/>
                </a:path>
                <a:path w="4942840" h="1030605">
                  <a:moveTo>
                    <a:pt x="4942268" y="536486"/>
                  </a:moveTo>
                  <a:lnTo>
                    <a:pt x="4910696" y="555536"/>
                  </a:lnTo>
                  <a:lnTo>
                    <a:pt x="4888344" y="572046"/>
                  </a:lnTo>
                  <a:lnTo>
                    <a:pt x="4868113" y="588556"/>
                  </a:lnTo>
                  <a:lnTo>
                    <a:pt x="4859528" y="594906"/>
                  </a:lnTo>
                  <a:lnTo>
                    <a:pt x="4851679" y="601256"/>
                  </a:lnTo>
                  <a:lnTo>
                    <a:pt x="4843945" y="608876"/>
                  </a:lnTo>
                  <a:lnTo>
                    <a:pt x="4835728" y="613956"/>
                  </a:lnTo>
                  <a:lnTo>
                    <a:pt x="4795837" y="644436"/>
                  </a:lnTo>
                  <a:lnTo>
                    <a:pt x="4757877" y="668566"/>
                  </a:lnTo>
                  <a:lnTo>
                    <a:pt x="4750003" y="673646"/>
                  </a:lnTo>
                  <a:lnTo>
                    <a:pt x="4741900" y="678726"/>
                  </a:lnTo>
                  <a:lnTo>
                    <a:pt x="4735334" y="682536"/>
                  </a:lnTo>
                  <a:lnTo>
                    <a:pt x="4729429" y="688886"/>
                  </a:lnTo>
                  <a:lnTo>
                    <a:pt x="4723333" y="696506"/>
                  </a:lnTo>
                  <a:lnTo>
                    <a:pt x="4706175" y="707936"/>
                  </a:lnTo>
                  <a:lnTo>
                    <a:pt x="4690262" y="719366"/>
                  </a:lnTo>
                  <a:lnTo>
                    <a:pt x="4675416" y="730796"/>
                  </a:lnTo>
                  <a:lnTo>
                    <a:pt x="4661484" y="740956"/>
                  </a:lnTo>
                  <a:lnTo>
                    <a:pt x="4636821" y="748576"/>
                  </a:lnTo>
                  <a:lnTo>
                    <a:pt x="4612779" y="757466"/>
                  </a:lnTo>
                  <a:lnTo>
                    <a:pt x="4589678" y="765086"/>
                  </a:lnTo>
                  <a:lnTo>
                    <a:pt x="4567885" y="771436"/>
                  </a:lnTo>
                  <a:lnTo>
                    <a:pt x="4552683" y="775246"/>
                  </a:lnTo>
                  <a:lnTo>
                    <a:pt x="4537938" y="781596"/>
                  </a:lnTo>
                  <a:lnTo>
                    <a:pt x="4523054" y="786676"/>
                  </a:lnTo>
                  <a:lnTo>
                    <a:pt x="4507433" y="790486"/>
                  </a:lnTo>
                  <a:lnTo>
                    <a:pt x="4494898" y="796836"/>
                  </a:lnTo>
                  <a:lnTo>
                    <a:pt x="4483316" y="801916"/>
                  </a:lnTo>
                  <a:lnTo>
                    <a:pt x="4472800" y="805726"/>
                  </a:lnTo>
                  <a:lnTo>
                    <a:pt x="4463491" y="809536"/>
                  </a:lnTo>
                  <a:lnTo>
                    <a:pt x="4443006" y="814616"/>
                  </a:lnTo>
                  <a:lnTo>
                    <a:pt x="4403661" y="819696"/>
                  </a:lnTo>
                  <a:lnTo>
                    <a:pt x="4383608" y="823506"/>
                  </a:lnTo>
                  <a:lnTo>
                    <a:pt x="4327855" y="831126"/>
                  </a:lnTo>
                  <a:lnTo>
                    <a:pt x="4301274" y="836206"/>
                  </a:lnTo>
                  <a:lnTo>
                    <a:pt x="4277055" y="846366"/>
                  </a:lnTo>
                  <a:lnTo>
                    <a:pt x="4257891" y="851446"/>
                  </a:lnTo>
                  <a:lnTo>
                    <a:pt x="4239946" y="857796"/>
                  </a:lnTo>
                  <a:lnTo>
                    <a:pt x="4222559" y="864146"/>
                  </a:lnTo>
                  <a:lnTo>
                    <a:pt x="4205046" y="873036"/>
                  </a:lnTo>
                  <a:lnTo>
                    <a:pt x="4166501" y="888276"/>
                  </a:lnTo>
                  <a:lnTo>
                    <a:pt x="4126890" y="898436"/>
                  </a:lnTo>
                  <a:lnTo>
                    <a:pt x="4086720" y="903516"/>
                  </a:lnTo>
                  <a:lnTo>
                    <a:pt x="4046550" y="902246"/>
                  </a:lnTo>
                  <a:lnTo>
                    <a:pt x="4023334" y="902246"/>
                  </a:lnTo>
                  <a:lnTo>
                    <a:pt x="4010723" y="900976"/>
                  </a:lnTo>
                  <a:lnTo>
                    <a:pt x="4003802" y="899706"/>
                  </a:lnTo>
                  <a:lnTo>
                    <a:pt x="3996893" y="898436"/>
                  </a:lnTo>
                  <a:lnTo>
                    <a:pt x="3985056" y="899706"/>
                  </a:lnTo>
                  <a:lnTo>
                    <a:pt x="3973106" y="899706"/>
                  </a:lnTo>
                  <a:lnTo>
                    <a:pt x="3960634" y="898436"/>
                  </a:lnTo>
                  <a:lnTo>
                    <a:pt x="3947236" y="895896"/>
                  </a:lnTo>
                  <a:lnTo>
                    <a:pt x="3928414" y="895896"/>
                  </a:lnTo>
                  <a:lnTo>
                    <a:pt x="3889718" y="900976"/>
                  </a:lnTo>
                  <a:lnTo>
                    <a:pt x="3870909" y="900976"/>
                  </a:lnTo>
                  <a:lnTo>
                    <a:pt x="3833736" y="904786"/>
                  </a:lnTo>
                  <a:lnTo>
                    <a:pt x="3819093" y="907326"/>
                  </a:lnTo>
                  <a:lnTo>
                    <a:pt x="3799992" y="907326"/>
                  </a:lnTo>
                  <a:lnTo>
                    <a:pt x="3762705" y="914946"/>
                  </a:lnTo>
                  <a:lnTo>
                    <a:pt x="3745687" y="918756"/>
                  </a:lnTo>
                  <a:lnTo>
                    <a:pt x="3729583" y="921296"/>
                  </a:lnTo>
                  <a:lnTo>
                    <a:pt x="3697643" y="928916"/>
                  </a:lnTo>
                  <a:lnTo>
                    <a:pt x="3681552" y="931456"/>
                  </a:lnTo>
                  <a:lnTo>
                    <a:pt x="3635451" y="935266"/>
                  </a:lnTo>
                  <a:lnTo>
                    <a:pt x="4169765" y="935266"/>
                  </a:lnTo>
                  <a:lnTo>
                    <a:pt x="4190568" y="928916"/>
                  </a:lnTo>
                  <a:lnTo>
                    <a:pt x="4209224" y="922566"/>
                  </a:lnTo>
                  <a:lnTo>
                    <a:pt x="4226331" y="916216"/>
                  </a:lnTo>
                  <a:lnTo>
                    <a:pt x="4243552" y="908596"/>
                  </a:lnTo>
                  <a:lnTo>
                    <a:pt x="4258767" y="903516"/>
                  </a:lnTo>
                  <a:lnTo>
                    <a:pt x="4311662" y="890816"/>
                  </a:lnTo>
                  <a:lnTo>
                    <a:pt x="4363415" y="884466"/>
                  </a:lnTo>
                  <a:lnTo>
                    <a:pt x="4430827" y="876846"/>
                  </a:lnTo>
                  <a:lnTo>
                    <a:pt x="4451934" y="871766"/>
                  </a:lnTo>
                  <a:lnTo>
                    <a:pt x="4466285" y="867956"/>
                  </a:lnTo>
                  <a:lnTo>
                    <a:pt x="4479061" y="864146"/>
                  </a:lnTo>
                  <a:lnTo>
                    <a:pt x="4491952" y="859066"/>
                  </a:lnTo>
                  <a:lnTo>
                    <a:pt x="4506671" y="855256"/>
                  </a:lnTo>
                  <a:lnTo>
                    <a:pt x="4532033" y="845096"/>
                  </a:lnTo>
                  <a:lnTo>
                    <a:pt x="4545533" y="842556"/>
                  </a:lnTo>
                  <a:lnTo>
                    <a:pt x="4560646" y="840016"/>
                  </a:lnTo>
                  <a:lnTo>
                    <a:pt x="4612411" y="824776"/>
                  </a:lnTo>
                  <a:lnTo>
                    <a:pt x="4665802" y="801916"/>
                  </a:lnTo>
                  <a:lnTo>
                    <a:pt x="4701057" y="781596"/>
                  </a:lnTo>
                  <a:lnTo>
                    <a:pt x="4734128" y="753656"/>
                  </a:lnTo>
                  <a:lnTo>
                    <a:pt x="4741837" y="749846"/>
                  </a:lnTo>
                  <a:lnTo>
                    <a:pt x="4748136" y="744766"/>
                  </a:lnTo>
                  <a:lnTo>
                    <a:pt x="4753749" y="739686"/>
                  </a:lnTo>
                  <a:lnTo>
                    <a:pt x="4759401" y="730796"/>
                  </a:lnTo>
                  <a:lnTo>
                    <a:pt x="4765052" y="728256"/>
                  </a:lnTo>
                  <a:lnTo>
                    <a:pt x="4778260" y="720636"/>
                  </a:lnTo>
                  <a:lnTo>
                    <a:pt x="4783912" y="716826"/>
                  </a:lnTo>
                  <a:lnTo>
                    <a:pt x="4797412" y="707936"/>
                  </a:lnTo>
                  <a:lnTo>
                    <a:pt x="4811598" y="696506"/>
                  </a:lnTo>
                  <a:lnTo>
                    <a:pt x="4825771" y="686346"/>
                  </a:lnTo>
                  <a:lnTo>
                    <a:pt x="4839284" y="676186"/>
                  </a:lnTo>
                  <a:lnTo>
                    <a:pt x="4847933" y="671106"/>
                  </a:lnTo>
                  <a:lnTo>
                    <a:pt x="4855807" y="663486"/>
                  </a:lnTo>
                  <a:lnTo>
                    <a:pt x="4863516" y="655866"/>
                  </a:lnTo>
                  <a:lnTo>
                    <a:pt x="4892027" y="633006"/>
                  </a:lnTo>
                  <a:lnTo>
                    <a:pt x="4914633" y="617766"/>
                  </a:lnTo>
                  <a:lnTo>
                    <a:pt x="4940084" y="602526"/>
                  </a:lnTo>
                  <a:lnTo>
                    <a:pt x="4942268" y="601256"/>
                  </a:lnTo>
                  <a:lnTo>
                    <a:pt x="4942268" y="536486"/>
                  </a:lnTo>
                  <a:close/>
                </a:path>
                <a:path w="4942840" h="1030605">
                  <a:moveTo>
                    <a:pt x="4942268" y="250190"/>
                  </a:moveTo>
                  <a:lnTo>
                    <a:pt x="4902111" y="266700"/>
                  </a:lnTo>
                  <a:lnTo>
                    <a:pt x="4864684" y="284480"/>
                  </a:lnTo>
                  <a:lnTo>
                    <a:pt x="4830013" y="306070"/>
                  </a:lnTo>
                  <a:lnTo>
                    <a:pt x="4818608" y="317500"/>
                  </a:lnTo>
                  <a:lnTo>
                    <a:pt x="4806620" y="327660"/>
                  </a:lnTo>
                  <a:lnTo>
                    <a:pt x="4794809" y="337820"/>
                  </a:lnTo>
                  <a:lnTo>
                    <a:pt x="4783912" y="349250"/>
                  </a:lnTo>
                  <a:lnTo>
                    <a:pt x="4751184" y="375920"/>
                  </a:lnTo>
                  <a:lnTo>
                    <a:pt x="4719980" y="405130"/>
                  </a:lnTo>
                  <a:lnTo>
                    <a:pt x="4690122" y="435610"/>
                  </a:lnTo>
                  <a:lnTo>
                    <a:pt x="4661484" y="468630"/>
                  </a:lnTo>
                  <a:lnTo>
                    <a:pt x="4634547" y="502920"/>
                  </a:lnTo>
                  <a:lnTo>
                    <a:pt x="4624781" y="514350"/>
                  </a:lnTo>
                  <a:lnTo>
                    <a:pt x="4589107" y="557530"/>
                  </a:lnTo>
                  <a:lnTo>
                    <a:pt x="4547057" y="599440"/>
                  </a:lnTo>
                  <a:lnTo>
                    <a:pt x="4498314" y="627380"/>
                  </a:lnTo>
                  <a:lnTo>
                    <a:pt x="4460570" y="642620"/>
                  </a:lnTo>
                  <a:lnTo>
                    <a:pt x="4447413" y="648970"/>
                  </a:lnTo>
                  <a:lnTo>
                    <a:pt x="4434751" y="652780"/>
                  </a:lnTo>
                  <a:lnTo>
                    <a:pt x="4422241" y="657860"/>
                  </a:lnTo>
                  <a:lnTo>
                    <a:pt x="4409516" y="664210"/>
                  </a:lnTo>
                  <a:lnTo>
                    <a:pt x="4385195" y="675640"/>
                  </a:lnTo>
                  <a:lnTo>
                    <a:pt x="4357827" y="684530"/>
                  </a:lnTo>
                  <a:lnTo>
                    <a:pt x="4329112" y="690880"/>
                  </a:lnTo>
                  <a:lnTo>
                    <a:pt x="4288561" y="698500"/>
                  </a:lnTo>
                  <a:lnTo>
                    <a:pt x="4263580" y="706120"/>
                  </a:lnTo>
                  <a:lnTo>
                    <a:pt x="4239984" y="711200"/>
                  </a:lnTo>
                  <a:lnTo>
                    <a:pt x="4215308" y="718820"/>
                  </a:lnTo>
                  <a:lnTo>
                    <a:pt x="4203522" y="721360"/>
                  </a:lnTo>
                  <a:lnTo>
                    <a:pt x="4189653" y="727710"/>
                  </a:lnTo>
                  <a:lnTo>
                    <a:pt x="4175480" y="732790"/>
                  </a:lnTo>
                  <a:lnTo>
                    <a:pt x="4161828" y="735330"/>
                  </a:lnTo>
                  <a:lnTo>
                    <a:pt x="4125506" y="739140"/>
                  </a:lnTo>
                  <a:lnTo>
                    <a:pt x="4101007" y="742950"/>
                  </a:lnTo>
                  <a:lnTo>
                    <a:pt x="4077728" y="749300"/>
                  </a:lnTo>
                  <a:lnTo>
                    <a:pt x="4057345" y="758190"/>
                  </a:lnTo>
                  <a:lnTo>
                    <a:pt x="4046626" y="760730"/>
                  </a:lnTo>
                  <a:lnTo>
                    <a:pt x="4036860" y="763270"/>
                  </a:lnTo>
                  <a:lnTo>
                    <a:pt x="4018483" y="773430"/>
                  </a:lnTo>
                  <a:lnTo>
                    <a:pt x="4006024" y="781050"/>
                  </a:lnTo>
                  <a:lnTo>
                    <a:pt x="3995089" y="786130"/>
                  </a:lnTo>
                  <a:lnTo>
                    <a:pt x="3984701" y="789940"/>
                  </a:lnTo>
                  <a:lnTo>
                    <a:pt x="3973906" y="791210"/>
                  </a:lnTo>
                  <a:lnTo>
                    <a:pt x="3957523" y="793750"/>
                  </a:lnTo>
                  <a:lnTo>
                    <a:pt x="3922941" y="796290"/>
                  </a:lnTo>
                  <a:lnTo>
                    <a:pt x="3906215" y="798830"/>
                  </a:lnTo>
                  <a:lnTo>
                    <a:pt x="3883926" y="801370"/>
                  </a:lnTo>
                  <a:lnTo>
                    <a:pt x="3861917" y="806450"/>
                  </a:lnTo>
                  <a:lnTo>
                    <a:pt x="3839375" y="812800"/>
                  </a:lnTo>
                  <a:lnTo>
                    <a:pt x="3815537" y="820420"/>
                  </a:lnTo>
                  <a:lnTo>
                    <a:pt x="3791115" y="825500"/>
                  </a:lnTo>
                  <a:lnTo>
                    <a:pt x="3767874" y="826770"/>
                  </a:lnTo>
                  <a:lnTo>
                    <a:pt x="3756177" y="825500"/>
                  </a:lnTo>
                  <a:lnTo>
                    <a:pt x="3744480" y="824230"/>
                  </a:lnTo>
                  <a:lnTo>
                    <a:pt x="3719652" y="821690"/>
                  </a:lnTo>
                  <a:lnTo>
                    <a:pt x="3710381" y="817880"/>
                  </a:lnTo>
                  <a:lnTo>
                    <a:pt x="3703904" y="821690"/>
                  </a:lnTo>
                  <a:lnTo>
                    <a:pt x="3700983" y="816610"/>
                  </a:lnTo>
                  <a:lnTo>
                    <a:pt x="3668712" y="812800"/>
                  </a:lnTo>
                  <a:lnTo>
                    <a:pt x="3637318" y="811530"/>
                  </a:lnTo>
                  <a:lnTo>
                    <a:pt x="3606076" y="812800"/>
                  </a:lnTo>
                  <a:lnTo>
                    <a:pt x="3574237" y="817880"/>
                  </a:lnTo>
                  <a:lnTo>
                    <a:pt x="3561880" y="819150"/>
                  </a:lnTo>
                  <a:lnTo>
                    <a:pt x="3534765" y="822960"/>
                  </a:lnTo>
                  <a:lnTo>
                    <a:pt x="3522421" y="824230"/>
                  </a:lnTo>
                  <a:lnTo>
                    <a:pt x="3497973" y="824230"/>
                  </a:lnTo>
                  <a:lnTo>
                    <a:pt x="3485413" y="821690"/>
                  </a:lnTo>
                  <a:lnTo>
                    <a:pt x="3473526" y="821690"/>
                  </a:lnTo>
                  <a:lnTo>
                    <a:pt x="3465144" y="820420"/>
                  </a:lnTo>
                  <a:lnTo>
                    <a:pt x="3446805" y="819150"/>
                  </a:lnTo>
                  <a:lnTo>
                    <a:pt x="3438855" y="817880"/>
                  </a:lnTo>
                  <a:lnTo>
                    <a:pt x="3414623" y="816610"/>
                  </a:lnTo>
                  <a:lnTo>
                    <a:pt x="3392728" y="819150"/>
                  </a:lnTo>
                  <a:lnTo>
                    <a:pt x="3373399" y="822960"/>
                  </a:lnTo>
                  <a:lnTo>
                    <a:pt x="3356813" y="826770"/>
                  </a:lnTo>
                  <a:lnTo>
                    <a:pt x="3345573" y="828040"/>
                  </a:lnTo>
                  <a:lnTo>
                    <a:pt x="3335642" y="830580"/>
                  </a:lnTo>
                  <a:lnTo>
                    <a:pt x="3326930" y="831850"/>
                  </a:lnTo>
                  <a:lnTo>
                    <a:pt x="3319348" y="831850"/>
                  </a:lnTo>
                  <a:lnTo>
                    <a:pt x="3289071" y="834390"/>
                  </a:lnTo>
                  <a:lnTo>
                    <a:pt x="3273920" y="834390"/>
                  </a:lnTo>
                  <a:lnTo>
                    <a:pt x="3258134" y="836930"/>
                  </a:lnTo>
                  <a:lnTo>
                    <a:pt x="3235147" y="836930"/>
                  </a:lnTo>
                  <a:lnTo>
                    <a:pt x="3137128" y="847090"/>
                  </a:lnTo>
                  <a:lnTo>
                    <a:pt x="3114243" y="848360"/>
                  </a:lnTo>
                  <a:lnTo>
                    <a:pt x="3065056" y="852170"/>
                  </a:lnTo>
                  <a:lnTo>
                    <a:pt x="3018904" y="850900"/>
                  </a:lnTo>
                  <a:lnTo>
                    <a:pt x="2975597" y="847090"/>
                  </a:lnTo>
                  <a:lnTo>
                    <a:pt x="2959316" y="844550"/>
                  </a:lnTo>
                  <a:lnTo>
                    <a:pt x="2934919" y="840740"/>
                  </a:lnTo>
                  <a:lnTo>
                    <a:pt x="2880639" y="840740"/>
                  </a:lnTo>
                  <a:lnTo>
                    <a:pt x="2864307" y="843280"/>
                  </a:lnTo>
                  <a:lnTo>
                    <a:pt x="2852801" y="844550"/>
                  </a:lnTo>
                  <a:lnTo>
                    <a:pt x="2840774" y="844550"/>
                  </a:lnTo>
                  <a:lnTo>
                    <a:pt x="2738640" y="825500"/>
                  </a:lnTo>
                  <a:lnTo>
                    <a:pt x="2667076" y="807720"/>
                  </a:lnTo>
                  <a:lnTo>
                    <a:pt x="2615844" y="792480"/>
                  </a:lnTo>
                  <a:lnTo>
                    <a:pt x="2562466" y="774700"/>
                  </a:lnTo>
                  <a:lnTo>
                    <a:pt x="2509926" y="753110"/>
                  </a:lnTo>
                  <a:lnTo>
                    <a:pt x="2461209" y="727710"/>
                  </a:lnTo>
                  <a:lnTo>
                    <a:pt x="2443924" y="721360"/>
                  </a:lnTo>
                  <a:lnTo>
                    <a:pt x="2425547" y="715010"/>
                  </a:lnTo>
                  <a:lnTo>
                    <a:pt x="2407691" y="709930"/>
                  </a:lnTo>
                  <a:lnTo>
                    <a:pt x="2391994" y="704850"/>
                  </a:lnTo>
                  <a:lnTo>
                    <a:pt x="2350605" y="693420"/>
                  </a:lnTo>
                  <a:lnTo>
                    <a:pt x="2313508" y="679450"/>
                  </a:lnTo>
                  <a:lnTo>
                    <a:pt x="2279726" y="664210"/>
                  </a:lnTo>
                  <a:lnTo>
                    <a:pt x="2262098" y="659130"/>
                  </a:lnTo>
                  <a:lnTo>
                    <a:pt x="2213711" y="646430"/>
                  </a:lnTo>
                  <a:lnTo>
                    <a:pt x="2172093" y="627380"/>
                  </a:lnTo>
                  <a:lnTo>
                    <a:pt x="2149424" y="617220"/>
                  </a:lnTo>
                  <a:lnTo>
                    <a:pt x="2099030" y="594360"/>
                  </a:lnTo>
                  <a:lnTo>
                    <a:pt x="2044268" y="574040"/>
                  </a:lnTo>
                  <a:lnTo>
                    <a:pt x="2009546" y="563880"/>
                  </a:lnTo>
                  <a:lnTo>
                    <a:pt x="1975878" y="548640"/>
                  </a:lnTo>
                  <a:lnTo>
                    <a:pt x="1943823" y="532130"/>
                  </a:lnTo>
                  <a:lnTo>
                    <a:pt x="1913966" y="514350"/>
                  </a:lnTo>
                  <a:lnTo>
                    <a:pt x="1898269" y="505460"/>
                  </a:lnTo>
                  <a:lnTo>
                    <a:pt x="1884133" y="497840"/>
                  </a:lnTo>
                  <a:lnTo>
                    <a:pt x="1870684" y="490220"/>
                  </a:lnTo>
                  <a:lnTo>
                    <a:pt x="1857070" y="485140"/>
                  </a:lnTo>
                  <a:lnTo>
                    <a:pt x="1821014" y="463550"/>
                  </a:lnTo>
                  <a:lnTo>
                    <a:pt x="1785848" y="443230"/>
                  </a:lnTo>
                  <a:lnTo>
                    <a:pt x="1752447" y="422910"/>
                  </a:lnTo>
                  <a:lnTo>
                    <a:pt x="1597736" y="331470"/>
                  </a:lnTo>
                  <a:lnTo>
                    <a:pt x="1555254" y="307340"/>
                  </a:lnTo>
                  <a:lnTo>
                    <a:pt x="1511871" y="284480"/>
                  </a:lnTo>
                  <a:lnTo>
                    <a:pt x="1467421" y="261620"/>
                  </a:lnTo>
                  <a:lnTo>
                    <a:pt x="1421688" y="241300"/>
                  </a:lnTo>
                  <a:lnTo>
                    <a:pt x="1374508" y="222250"/>
                  </a:lnTo>
                  <a:lnTo>
                    <a:pt x="1325702" y="204470"/>
                  </a:lnTo>
                  <a:lnTo>
                    <a:pt x="1276832" y="190500"/>
                  </a:lnTo>
                  <a:lnTo>
                    <a:pt x="1250289" y="185420"/>
                  </a:lnTo>
                  <a:lnTo>
                    <a:pt x="1222070" y="177800"/>
                  </a:lnTo>
                  <a:lnTo>
                    <a:pt x="1152131" y="160020"/>
                  </a:lnTo>
                  <a:lnTo>
                    <a:pt x="1068806" y="139700"/>
                  </a:lnTo>
                  <a:lnTo>
                    <a:pt x="1028395" y="132080"/>
                  </a:lnTo>
                  <a:lnTo>
                    <a:pt x="970000" y="121920"/>
                  </a:lnTo>
                  <a:lnTo>
                    <a:pt x="940015" y="115570"/>
                  </a:lnTo>
                  <a:lnTo>
                    <a:pt x="909523" y="106680"/>
                  </a:lnTo>
                  <a:lnTo>
                    <a:pt x="866673" y="100330"/>
                  </a:lnTo>
                  <a:lnTo>
                    <a:pt x="825931" y="90170"/>
                  </a:lnTo>
                  <a:lnTo>
                    <a:pt x="786130" y="74930"/>
                  </a:lnTo>
                  <a:lnTo>
                    <a:pt x="722058" y="48260"/>
                  </a:lnTo>
                  <a:lnTo>
                    <a:pt x="698652" y="39370"/>
                  </a:lnTo>
                  <a:lnTo>
                    <a:pt x="675932" y="30480"/>
                  </a:lnTo>
                  <a:lnTo>
                    <a:pt x="653999" y="24130"/>
                  </a:lnTo>
                  <a:lnTo>
                    <a:pt x="597458" y="0"/>
                  </a:lnTo>
                  <a:lnTo>
                    <a:pt x="517715" y="0"/>
                  </a:lnTo>
                  <a:lnTo>
                    <a:pt x="534454" y="7620"/>
                  </a:lnTo>
                  <a:lnTo>
                    <a:pt x="581939" y="26670"/>
                  </a:lnTo>
                  <a:lnTo>
                    <a:pt x="605739" y="36830"/>
                  </a:lnTo>
                  <a:lnTo>
                    <a:pt x="627722" y="43180"/>
                  </a:lnTo>
                  <a:lnTo>
                    <a:pt x="673544" y="60960"/>
                  </a:lnTo>
                  <a:lnTo>
                    <a:pt x="697179" y="71120"/>
                  </a:lnTo>
                  <a:lnTo>
                    <a:pt x="738746" y="87630"/>
                  </a:lnTo>
                  <a:lnTo>
                    <a:pt x="782015" y="102870"/>
                  </a:lnTo>
                  <a:lnTo>
                    <a:pt x="826223" y="114300"/>
                  </a:lnTo>
                  <a:lnTo>
                    <a:pt x="870661" y="121920"/>
                  </a:lnTo>
                  <a:lnTo>
                    <a:pt x="960094" y="140970"/>
                  </a:lnTo>
                  <a:lnTo>
                    <a:pt x="989533" y="148590"/>
                  </a:lnTo>
                  <a:lnTo>
                    <a:pt x="1029881" y="154940"/>
                  </a:lnTo>
                  <a:lnTo>
                    <a:pt x="1111453" y="172720"/>
                  </a:lnTo>
                  <a:lnTo>
                    <a:pt x="1151458" y="180340"/>
                  </a:lnTo>
                  <a:lnTo>
                    <a:pt x="1202867" y="193040"/>
                  </a:lnTo>
                  <a:lnTo>
                    <a:pt x="1253185" y="208280"/>
                  </a:lnTo>
                  <a:lnTo>
                    <a:pt x="1323682" y="233680"/>
                  </a:lnTo>
                  <a:lnTo>
                    <a:pt x="1368107" y="251460"/>
                  </a:lnTo>
                  <a:lnTo>
                    <a:pt x="1411643" y="271780"/>
                  </a:lnTo>
                  <a:lnTo>
                    <a:pt x="1496720" y="314960"/>
                  </a:lnTo>
                  <a:lnTo>
                    <a:pt x="1580197" y="363220"/>
                  </a:lnTo>
                  <a:lnTo>
                    <a:pt x="1663395" y="414020"/>
                  </a:lnTo>
                  <a:lnTo>
                    <a:pt x="1699818" y="435610"/>
                  </a:lnTo>
                  <a:lnTo>
                    <a:pt x="1735340" y="455930"/>
                  </a:lnTo>
                  <a:lnTo>
                    <a:pt x="1769618" y="477520"/>
                  </a:lnTo>
                  <a:lnTo>
                    <a:pt x="1802333" y="500380"/>
                  </a:lnTo>
                  <a:lnTo>
                    <a:pt x="1817509" y="508000"/>
                  </a:lnTo>
                  <a:lnTo>
                    <a:pt x="1844052" y="523240"/>
                  </a:lnTo>
                  <a:lnTo>
                    <a:pt x="1859229" y="530860"/>
                  </a:lnTo>
                  <a:lnTo>
                    <a:pt x="1894903" y="552450"/>
                  </a:lnTo>
                  <a:lnTo>
                    <a:pt x="1929612" y="571500"/>
                  </a:lnTo>
                  <a:lnTo>
                    <a:pt x="1965134" y="588010"/>
                  </a:lnTo>
                  <a:lnTo>
                    <a:pt x="2003247" y="598170"/>
                  </a:lnTo>
                  <a:lnTo>
                    <a:pt x="2027377" y="603250"/>
                  </a:lnTo>
                  <a:lnTo>
                    <a:pt x="2050173" y="612140"/>
                  </a:lnTo>
                  <a:lnTo>
                    <a:pt x="2098243" y="638810"/>
                  </a:lnTo>
                  <a:lnTo>
                    <a:pt x="2143087" y="659130"/>
                  </a:lnTo>
                  <a:lnTo>
                    <a:pt x="2202637" y="680720"/>
                  </a:lnTo>
                  <a:lnTo>
                    <a:pt x="2217623" y="683260"/>
                  </a:lnTo>
                  <a:lnTo>
                    <a:pt x="2233193" y="687070"/>
                  </a:lnTo>
                  <a:lnTo>
                    <a:pt x="2247544" y="690880"/>
                  </a:lnTo>
                  <a:lnTo>
                    <a:pt x="2258898" y="695960"/>
                  </a:lnTo>
                  <a:lnTo>
                    <a:pt x="2279104" y="707390"/>
                  </a:lnTo>
                  <a:lnTo>
                    <a:pt x="2300516" y="715010"/>
                  </a:lnTo>
                  <a:lnTo>
                    <a:pt x="2323973" y="722630"/>
                  </a:lnTo>
                  <a:lnTo>
                    <a:pt x="2350338" y="730250"/>
                  </a:lnTo>
                  <a:lnTo>
                    <a:pt x="2366238" y="734060"/>
                  </a:lnTo>
                  <a:lnTo>
                    <a:pt x="2383701" y="737870"/>
                  </a:lnTo>
                  <a:lnTo>
                    <a:pt x="2401011" y="742950"/>
                  </a:lnTo>
                  <a:lnTo>
                    <a:pt x="2416505" y="746760"/>
                  </a:lnTo>
                  <a:lnTo>
                    <a:pt x="2459647" y="768350"/>
                  </a:lnTo>
                  <a:lnTo>
                    <a:pt x="2503716" y="787400"/>
                  </a:lnTo>
                  <a:lnTo>
                    <a:pt x="2547747" y="803910"/>
                  </a:lnTo>
                  <a:lnTo>
                    <a:pt x="2590749" y="816610"/>
                  </a:lnTo>
                  <a:lnTo>
                    <a:pt x="2631770" y="828040"/>
                  </a:lnTo>
                  <a:lnTo>
                    <a:pt x="2669260" y="840740"/>
                  </a:lnTo>
                  <a:lnTo>
                    <a:pt x="2707017" y="850900"/>
                  </a:lnTo>
                  <a:lnTo>
                    <a:pt x="2746387" y="858520"/>
                  </a:lnTo>
                  <a:lnTo>
                    <a:pt x="2788742" y="863600"/>
                  </a:lnTo>
                  <a:lnTo>
                    <a:pt x="2800731" y="863600"/>
                  </a:lnTo>
                  <a:lnTo>
                    <a:pt x="2813964" y="864870"/>
                  </a:lnTo>
                  <a:lnTo>
                    <a:pt x="2828264" y="864870"/>
                  </a:lnTo>
                  <a:lnTo>
                    <a:pt x="2843479" y="863600"/>
                  </a:lnTo>
                  <a:lnTo>
                    <a:pt x="2861678" y="863600"/>
                  </a:lnTo>
                  <a:lnTo>
                    <a:pt x="2878620" y="862330"/>
                  </a:lnTo>
                  <a:lnTo>
                    <a:pt x="2894368" y="862330"/>
                  </a:lnTo>
                  <a:lnTo>
                    <a:pt x="2909011" y="864870"/>
                  </a:lnTo>
                  <a:lnTo>
                    <a:pt x="2950692" y="871220"/>
                  </a:lnTo>
                  <a:lnTo>
                    <a:pt x="2996146" y="872490"/>
                  </a:lnTo>
                  <a:lnTo>
                    <a:pt x="3044291" y="872490"/>
                  </a:lnTo>
                  <a:lnTo>
                    <a:pt x="3094050" y="868680"/>
                  </a:lnTo>
                  <a:lnTo>
                    <a:pt x="3117253" y="867410"/>
                  </a:lnTo>
                  <a:lnTo>
                    <a:pt x="3165538" y="862330"/>
                  </a:lnTo>
                  <a:lnTo>
                    <a:pt x="3191967" y="858520"/>
                  </a:lnTo>
                  <a:lnTo>
                    <a:pt x="3203219" y="858520"/>
                  </a:lnTo>
                  <a:lnTo>
                    <a:pt x="3214001" y="857250"/>
                  </a:lnTo>
                  <a:lnTo>
                    <a:pt x="3223818" y="858520"/>
                  </a:lnTo>
                  <a:lnTo>
                    <a:pt x="3232226" y="859790"/>
                  </a:lnTo>
                  <a:lnTo>
                    <a:pt x="3247593" y="857250"/>
                  </a:lnTo>
                  <a:lnTo>
                    <a:pt x="3277705" y="857250"/>
                  </a:lnTo>
                  <a:lnTo>
                    <a:pt x="3293440" y="854710"/>
                  </a:lnTo>
                  <a:lnTo>
                    <a:pt x="3304336" y="853440"/>
                  </a:lnTo>
                  <a:lnTo>
                    <a:pt x="3309518" y="852170"/>
                  </a:lnTo>
                  <a:lnTo>
                    <a:pt x="3325076" y="848360"/>
                  </a:lnTo>
                  <a:lnTo>
                    <a:pt x="3335985" y="845820"/>
                  </a:lnTo>
                  <a:lnTo>
                    <a:pt x="3355429" y="840740"/>
                  </a:lnTo>
                  <a:lnTo>
                    <a:pt x="3373488" y="836930"/>
                  </a:lnTo>
                  <a:lnTo>
                    <a:pt x="3391141" y="834390"/>
                  </a:lnTo>
                  <a:lnTo>
                    <a:pt x="3409391" y="834390"/>
                  </a:lnTo>
                  <a:lnTo>
                    <a:pt x="3417328" y="836930"/>
                  </a:lnTo>
                  <a:lnTo>
                    <a:pt x="3435299" y="838200"/>
                  </a:lnTo>
                  <a:lnTo>
                    <a:pt x="3443173" y="839470"/>
                  </a:lnTo>
                  <a:lnTo>
                    <a:pt x="3454908" y="838200"/>
                  </a:lnTo>
                  <a:lnTo>
                    <a:pt x="3466731" y="838200"/>
                  </a:lnTo>
                  <a:lnTo>
                    <a:pt x="3479203" y="839470"/>
                  </a:lnTo>
                  <a:lnTo>
                    <a:pt x="3492957" y="842010"/>
                  </a:lnTo>
                  <a:lnTo>
                    <a:pt x="3505670" y="840740"/>
                  </a:lnTo>
                  <a:lnTo>
                    <a:pt x="3519906" y="838200"/>
                  </a:lnTo>
                  <a:lnTo>
                    <a:pt x="3535248" y="835660"/>
                  </a:lnTo>
                  <a:lnTo>
                    <a:pt x="3551250" y="831850"/>
                  </a:lnTo>
                  <a:lnTo>
                    <a:pt x="3578783" y="828040"/>
                  </a:lnTo>
                  <a:lnTo>
                    <a:pt x="3606393" y="825500"/>
                  </a:lnTo>
                  <a:lnTo>
                    <a:pt x="3634143" y="825500"/>
                  </a:lnTo>
                  <a:lnTo>
                    <a:pt x="3662121" y="830580"/>
                  </a:lnTo>
                  <a:lnTo>
                    <a:pt x="3670757" y="833120"/>
                  </a:lnTo>
                  <a:lnTo>
                    <a:pt x="3677234" y="829310"/>
                  </a:lnTo>
                  <a:lnTo>
                    <a:pt x="3680790" y="835660"/>
                  </a:lnTo>
                  <a:lnTo>
                    <a:pt x="3709403" y="840740"/>
                  </a:lnTo>
                  <a:lnTo>
                    <a:pt x="3738969" y="843280"/>
                  </a:lnTo>
                  <a:lnTo>
                    <a:pt x="3769309" y="842010"/>
                  </a:lnTo>
                  <a:lnTo>
                    <a:pt x="3800297" y="836930"/>
                  </a:lnTo>
                  <a:lnTo>
                    <a:pt x="3821188" y="830580"/>
                  </a:lnTo>
                  <a:lnTo>
                    <a:pt x="3826192" y="829310"/>
                  </a:lnTo>
                  <a:lnTo>
                    <a:pt x="3836212" y="826770"/>
                  </a:lnTo>
                  <a:lnTo>
                    <a:pt x="3841216" y="825500"/>
                  </a:lnTo>
                  <a:lnTo>
                    <a:pt x="3859873" y="820420"/>
                  </a:lnTo>
                  <a:lnTo>
                    <a:pt x="3876624" y="816610"/>
                  </a:lnTo>
                  <a:lnTo>
                    <a:pt x="3894544" y="816610"/>
                  </a:lnTo>
                  <a:lnTo>
                    <a:pt x="3911930" y="815340"/>
                  </a:lnTo>
                  <a:lnTo>
                    <a:pt x="3947236" y="815340"/>
                  </a:lnTo>
                  <a:lnTo>
                    <a:pt x="3993985" y="802640"/>
                  </a:lnTo>
                  <a:lnTo>
                    <a:pt x="4025735" y="786130"/>
                  </a:lnTo>
                  <a:lnTo>
                    <a:pt x="4034066" y="783590"/>
                  </a:lnTo>
                  <a:lnTo>
                    <a:pt x="4041597" y="784860"/>
                  </a:lnTo>
                  <a:lnTo>
                    <a:pt x="4046016" y="783590"/>
                  </a:lnTo>
                  <a:lnTo>
                    <a:pt x="4059301" y="779780"/>
                  </a:lnTo>
                  <a:lnTo>
                    <a:pt x="4079735" y="774700"/>
                  </a:lnTo>
                  <a:lnTo>
                    <a:pt x="4100728" y="770890"/>
                  </a:lnTo>
                  <a:lnTo>
                    <a:pt x="4138650" y="768350"/>
                  </a:lnTo>
                  <a:lnTo>
                    <a:pt x="4156570" y="763270"/>
                  </a:lnTo>
                  <a:lnTo>
                    <a:pt x="4173702" y="756920"/>
                  </a:lnTo>
                  <a:lnTo>
                    <a:pt x="4189933" y="751840"/>
                  </a:lnTo>
                  <a:lnTo>
                    <a:pt x="4199521" y="748030"/>
                  </a:lnTo>
                  <a:lnTo>
                    <a:pt x="4209681" y="745490"/>
                  </a:lnTo>
                  <a:lnTo>
                    <a:pt x="4219829" y="741680"/>
                  </a:lnTo>
                  <a:lnTo>
                    <a:pt x="4229430" y="737870"/>
                  </a:lnTo>
                  <a:lnTo>
                    <a:pt x="4241216" y="735330"/>
                  </a:lnTo>
                  <a:lnTo>
                    <a:pt x="4265892" y="727710"/>
                  </a:lnTo>
                  <a:lnTo>
                    <a:pt x="4337761" y="712470"/>
                  </a:lnTo>
                  <a:lnTo>
                    <a:pt x="4365701" y="702310"/>
                  </a:lnTo>
                  <a:lnTo>
                    <a:pt x="4392879" y="689610"/>
                  </a:lnTo>
                  <a:lnTo>
                    <a:pt x="4403001" y="684530"/>
                  </a:lnTo>
                  <a:lnTo>
                    <a:pt x="4427017" y="676910"/>
                  </a:lnTo>
                  <a:lnTo>
                    <a:pt x="4437583" y="671830"/>
                  </a:lnTo>
                  <a:lnTo>
                    <a:pt x="4456874" y="665480"/>
                  </a:lnTo>
                  <a:lnTo>
                    <a:pt x="4473740" y="657860"/>
                  </a:lnTo>
                  <a:lnTo>
                    <a:pt x="4489793" y="648970"/>
                  </a:lnTo>
                  <a:lnTo>
                    <a:pt x="4506671" y="640080"/>
                  </a:lnTo>
                  <a:lnTo>
                    <a:pt x="4530420" y="624840"/>
                  </a:lnTo>
                  <a:lnTo>
                    <a:pt x="4575721" y="581660"/>
                  </a:lnTo>
                  <a:lnTo>
                    <a:pt x="4613986" y="537210"/>
                  </a:lnTo>
                  <a:lnTo>
                    <a:pt x="4621111" y="527050"/>
                  </a:lnTo>
                  <a:lnTo>
                    <a:pt x="4630140" y="515620"/>
                  </a:lnTo>
                  <a:lnTo>
                    <a:pt x="4650689" y="490220"/>
                  </a:lnTo>
                  <a:lnTo>
                    <a:pt x="4676470" y="459740"/>
                  </a:lnTo>
                  <a:lnTo>
                    <a:pt x="4705451" y="431800"/>
                  </a:lnTo>
                  <a:lnTo>
                    <a:pt x="4767275" y="375920"/>
                  </a:lnTo>
                  <a:lnTo>
                    <a:pt x="4778235" y="364490"/>
                  </a:lnTo>
                  <a:lnTo>
                    <a:pt x="4790084" y="353060"/>
                  </a:lnTo>
                  <a:lnTo>
                    <a:pt x="4802035" y="342900"/>
                  </a:lnTo>
                  <a:lnTo>
                    <a:pt x="4813376" y="332740"/>
                  </a:lnTo>
                  <a:lnTo>
                    <a:pt x="4842967" y="311150"/>
                  </a:lnTo>
                  <a:lnTo>
                    <a:pt x="4875669" y="294640"/>
                  </a:lnTo>
                  <a:lnTo>
                    <a:pt x="4911598" y="280670"/>
                  </a:lnTo>
                  <a:lnTo>
                    <a:pt x="4942268" y="270510"/>
                  </a:lnTo>
                  <a:lnTo>
                    <a:pt x="4942268" y="250190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1"/>
            <a:ext cx="6478270" cy="10287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263140" marR="5080">
              <a:lnSpc>
                <a:spcPct val="100400"/>
              </a:lnSpc>
              <a:spcBef>
                <a:spcPts val="105"/>
              </a:spcBef>
            </a:pPr>
            <a:r>
              <a:rPr dirty="0" spc="220"/>
              <a:t>Understanding</a:t>
            </a:r>
            <a:r>
              <a:rPr dirty="0" spc="35"/>
              <a:t> </a:t>
            </a:r>
            <a:r>
              <a:rPr dirty="0" spc="180"/>
              <a:t>Foliar </a:t>
            </a:r>
            <a:r>
              <a:rPr dirty="0" spc="-720"/>
              <a:t> </a:t>
            </a:r>
            <a:r>
              <a:rPr dirty="0" spc="229"/>
              <a:t>Diseases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55711" y="2647511"/>
            <a:ext cx="7249159" cy="221043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454025">
              <a:lnSpc>
                <a:spcPts val="2850"/>
              </a:lnSpc>
              <a:spcBef>
                <a:spcPts val="215"/>
              </a:spcBef>
            </a:pPr>
            <a:r>
              <a:rPr dirty="0" sz="2400" spc="-105" b="1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90" b="1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10" b="1">
                <a:solidFill>
                  <a:srgbClr val="2B563B"/>
                </a:solidFill>
                <a:latin typeface="Verdana"/>
                <a:cs typeface="Verdana"/>
              </a:rPr>
              <a:t>li</a:t>
            </a:r>
            <a:r>
              <a:rPr dirty="0" sz="2400" spc="-25" b="1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50" b="1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-10" b="1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95" b="1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400" spc="-100" b="1">
                <a:solidFill>
                  <a:srgbClr val="2B563B"/>
                </a:solidFill>
                <a:latin typeface="Verdana"/>
                <a:cs typeface="Verdana"/>
              </a:rPr>
              <a:t>ise</a:t>
            </a:r>
            <a:r>
              <a:rPr dirty="0" sz="2400" spc="-130" b="1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195" b="1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225" b="1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225" b="1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150" b="1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5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used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b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y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pat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3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30">
                <a:solidFill>
                  <a:srgbClr val="2B563B"/>
                </a:solidFill>
                <a:latin typeface="Verdana"/>
                <a:cs typeface="Verdana"/>
              </a:rPr>
              <a:t>g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105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li</a:t>
            </a:r>
            <a:r>
              <a:rPr dirty="0" sz="2400" spc="-114">
                <a:solidFill>
                  <a:srgbClr val="2B563B"/>
                </a:solidFill>
                <a:latin typeface="Verdana"/>
                <a:cs typeface="Verdana"/>
              </a:rPr>
              <a:t>k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e  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gi,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b</a:t>
            </a:r>
            <a:r>
              <a:rPr dirty="0" sz="2400" spc="4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eri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235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viruses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5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4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t  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leaves,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leading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reduced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photosynthesis.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20"/>
              </a:lnSpc>
            </a:pP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og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izi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60">
                <a:solidFill>
                  <a:srgbClr val="2B563B"/>
                </a:solidFill>
                <a:latin typeface="Verdana"/>
                <a:cs typeface="Verdana"/>
              </a:rPr>
              <a:t>g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20" b="1">
                <a:solidFill>
                  <a:srgbClr val="2B563B"/>
                </a:solidFill>
                <a:latin typeface="Verdana"/>
                <a:cs typeface="Verdana"/>
              </a:rPr>
              <a:t>sy</a:t>
            </a:r>
            <a:r>
              <a:rPr dirty="0" sz="2400" spc="-210" b="1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2400" spc="-75" b="1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135" b="1">
                <a:solidFill>
                  <a:srgbClr val="2B563B"/>
                </a:solidFill>
                <a:latin typeface="Verdana"/>
                <a:cs typeface="Verdana"/>
              </a:rPr>
              <a:t>ĺ</a:t>
            </a:r>
            <a:r>
              <a:rPr dirty="0" sz="2400" spc="-110" b="1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170" b="1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2400" spc="-225" b="1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400" spc="-150" b="1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400" spc="-85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y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is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rucial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19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ective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management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minimizing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economic </a:t>
            </a:r>
            <a:r>
              <a:rPr dirty="0" sz="2400" spc="-8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05">
                <a:solidFill>
                  <a:srgbClr val="2B563B"/>
                </a:solidFill>
                <a:latin typeface="Verdana"/>
                <a:cs typeface="Verdana"/>
              </a:rPr>
              <a:t>losses.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19442"/>
            <a:ext cx="8638729" cy="3068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35097" y="7219974"/>
            <a:ext cx="9152902" cy="3067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81903" y="1168203"/>
            <a:ext cx="6722745" cy="5626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500" spc="240"/>
              <a:t>Remote</a:t>
            </a:r>
            <a:r>
              <a:rPr dirty="0" sz="3500" spc="125"/>
              <a:t> </a:t>
            </a:r>
            <a:r>
              <a:rPr dirty="0" sz="3500" spc="265"/>
              <a:t>Sensing</a:t>
            </a:r>
            <a:r>
              <a:rPr dirty="0" sz="3500" spc="130"/>
              <a:t> </a:t>
            </a:r>
            <a:r>
              <a:rPr dirty="0" sz="3500" spc="240"/>
              <a:t>Technologies</a:t>
            </a:r>
            <a:endParaRPr sz="3500"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06412" y="2707856"/>
            <a:ext cx="2253640" cy="2876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07344" y="3062617"/>
            <a:ext cx="2219858" cy="2567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09174" y="2643409"/>
            <a:ext cx="10468610" cy="101409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 marL="12065" marR="5080">
              <a:lnSpc>
                <a:spcPct val="100299"/>
              </a:lnSpc>
              <a:spcBef>
                <a:spcPts val="114"/>
              </a:spcBef>
            </a:pPr>
            <a:r>
              <a:rPr dirty="0" sz="2150" spc="-25">
                <a:solidFill>
                  <a:srgbClr val="2B563B"/>
                </a:solidFill>
                <a:latin typeface="Verdana"/>
                <a:cs typeface="Verdana"/>
              </a:rPr>
              <a:t>Remote</a:t>
            </a:r>
            <a:r>
              <a:rPr dirty="0" sz="2150" spc="-15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35">
                <a:solidFill>
                  <a:srgbClr val="2B563B"/>
                </a:solidFill>
                <a:latin typeface="Verdana"/>
                <a:cs typeface="Verdana"/>
              </a:rPr>
              <a:t>sensing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60">
                <a:solidFill>
                  <a:srgbClr val="2B563B"/>
                </a:solidFill>
                <a:latin typeface="Verdana"/>
                <a:cs typeface="Verdana"/>
              </a:rPr>
              <a:t>uses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0">
                <a:latin typeface="Verdana"/>
                <a:cs typeface="Verdana"/>
              </a:rPr>
              <a:t>satellite</a:t>
            </a:r>
            <a:r>
              <a:rPr dirty="0" sz="2150" spc="-145">
                <a:latin typeface="Verdana"/>
                <a:cs typeface="Verdana"/>
              </a:rPr>
              <a:t> </a:t>
            </a:r>
            <a:r>
              <a:rPr dirty="0" sz="2150">
                <a:latin typeface="Verdana"/>
                <a:cs typeface="Verdana"/>
              </a:rPr>
              <a:t>imagery</a:t>
            </a:r>
            <a:r>
              <a:rPr dirty="0" sz="2150" spc="-145">
                <a:latin typeface="Verdana"/>
                <a:cs typeface="Verdana"/>
              </a:rPr>
              <a:t> </a:t>
            </a:r>
            <a:r>
              <a:rPr dirty="0" sz="2150" spc="15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35">
                <a:solidFill>
                  <a:srgbClr val="2B563B"/>
                </a:solidFill>
                <a:latin typeface="Verdana"/>
                <a:cs typeface="Verdana"/>
              </a:rPr>
              <a:t>drones</a:t>
            </a:r>
            <a:r>
              <a:rPr dirty="0" sz="2150" spc="-15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B563B"/>
                </a:solidFill>
                <a:latin typeface="Verdana"/>
                <a:cs typeface="Verdana"/>
              </a:rPr>
              <a:t>to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2B563B"/>
                </a:solidFill>
                <a:latin typeface="Verdana"/>
                <a:cs typeface="Verdana"/>
              </a:rPr>
              <a:t>monitor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B563B"/>
                </a:solidFill>
                <a:latin typeface="Verdana"/>
                <a:cs typeface="Verdana"/>
              </a:rPr>
              <a:t>crop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2B563B"/>
                </a:solidFill>
                <a:latin typeface="Verdana"/>
                <a:cs typeface="Verdana"/>
              </a:rPr>
              <a:t>health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30">
                <a:solidFill>
                  <a:srgbClr val="2B563B"/>
                </a:solidFill>
                <a:latin typeface="Verdana"/>
                <a:cs typeface="Verdana"/>
              </a:rPr>
              <a:t>over </a:t>
            </a:r>
            <a:r>
              <a:rPr dirty="0" sz="2150" spc="-7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2B563B"/>
                </a:solidFill>
                <a:latin typeface="Verdana"/>
                <a:cs typeface="Verdana"/>
              </a:rPr>
              <a:t>large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55">
                <a:solidFill>
                  <a:srgbClr val="2B563B"/>
                </a:solidFill>
                <a:latin typeface="Verdana"/>
                <a:cs typeface="Verdana"/>
              </a:rPr>
              <a:t>areas.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55">
                <a:solidFill>
                  <a:srgbClr val="2B563B"/>
                </a:solidFill>
                <a:latin typeface="Verdana"/>
                <a:cs typeface="Verdana"/>
              </a:rPr>
              <a:t>These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15">
                <a:solidFill>
                  <a:srgbClr val="2B563B"/>
                </a:solidFill>
                <a:latin typeface="Verdana"/>
                <a:cs typeface="Verdana"/>
              </a:rPr>
              <a:t>technologies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2B563B"/>
                </a:solidFill>
                <a:latin typeface="Verdana"/>
                <a:cs typeface="Verdana"/>
              </a:rPr>
              <a:t>help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30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5">
                <a:solidFill>
                  <a:srgbClr val="2B563B"/>
                </a:solidFill>
                <a:latin typeface="Verdana"/>
                <a:cs typeface="Verdana"/>
              </a:rPr>
              <a:t>identifying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60">
                <a:latin typeface="Verdana"/>
                <a:cs typeface="Verdana"/>
              </a:rPr>
              <a:t>stress</a:t>
            </a:r>
            <a:r>
              <a:rPr dirty="0" sz="2150" spc="-145">
                <a:latin typeface="Verdana"/>
                <a:cs typeface="Verdana"/>
              </a:rPr>
              <a:t> </a:t>
            </a:r>
            <a:r>
              <a:rPr dirty="0" sz="2150" spc="-45">
                <a:latin typeface="Verdana"/>
                <a:cs typeface="Verdana"/>
              </a:rPr>
              <a:t>symptoms</a:t>
            </a:r>
            <a:r>
              <a:rPr dirty="0" sz="2150" spc="-145">
                <a:latin typeface="Verdana"/>
                <a:cs typeface="Verdana"/>
              </a:rPr>
              <a:t> </a:t>
            </a:r>
            <a:r>
              <a:rPr dirty="0" sz="2150" spc="-5">
                <a:solidFill>
                  <a:srgbClr val="2B563B"/>
                </a:solidFill>
                <a:latin typeface="Verdana"/>
                <a:cs typeface="Verdana"/>
              </a:rPr>
              <a:t>caused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15">
                <a:solidFill>
                  <a:srgbClr val="2B563B"/>
                </a:solidFill>
                <a:latin typeface="Verdana"/>
                <a:cs typeface="Verdana"/>
              </a:rPr>
              <a:t>by </a:t>
            </a:r>
            <a:r>
              <a:rPr dirty="0" sz="2150" spc="-7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10">
                <a:solidFill>
                  <a:srgbClr val="2B563B"/>
                </a:solidFill>
                <a:latin typeface="Verdana"/>
                <a:cs typeface="Verdana"/>
              </a:rPr>
              <a:t>foliar</a:t>
            </a:r>
            <a:r>
              <a:rPr dirty="0" sz="2150" spc="-15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40">
                <a:solidFill>
                  <a:srgbClr val="2B563B"/>
                </a:solidFill>
                <a:latin typeface="Verdana"/>
                <a:cs typeface="Verdana"/>
              </a:rPr>
              <a:t>diseases,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2B563B"/>
                </a:solidFill>
                <a:latin typeface="Verdana"/>
                <a:cs typeface="Verdana"/>
              </a:rPr>
              <a:t>allowing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1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5">
                <a:solidFill>
                  <a:srgbClr val="2B563B"/>
                </a:solidFill>
                <a:latin typeface="Verdana"/>
                <a:cs typeface="Verdana"/>
              </a:rPr>
              <a:t>targeted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2B563B"/>
                </a:solidFill>
                <a:latin typeface="Verdana"/>
                <a:cs typeface="Verdana"/>
              </a:rPr>
              <a:t>interventions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15">
                <a:solidFill>
                  <a:srgbClr val="2B563B"/>
                </a:solidFill>
                <a:latin typeface="Verdana"/>
                <a:cs typeface="Verdana"/>
              </a:rPr>
              <a:t>and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35">
                <a:solidFill>
                  <a:srgbClr val="2B563B"/>
                </a:solidFill>
                <a:latin typeface="Verdana"/>
                <a:cs typeface="Verdana"/>
              </a:rPr>
              <a:t>resource</a:t>
            </a:r>
            <a:r>
              <a:rPr dirty="0" sz="2150" spc="-14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150" spc="-20">
                <a:solidFill>
                  <a:srgbClr val="2B563B"/>
                </a:solidFill>
                <a:latin typeface="Verdana"/>
                <a:cs typeface="Verdana"/>
              </a:rPr>
              <a:t>allocation.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128" y="4183418"/>
            <a:ext cx="8753474" cy="30670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20880" y="1158678"/>
            <a:ext cx="6845300" cy="5740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00" spc="220"/>
              <a:t>Image</a:t>
            </a:r>
            <a:r>
              <a:rPr dirty="0" sz="3600" spc="114"/>
              <a:t> </a:t>
            </a:r>
            <a:r>
              <a:rPr dirty="0" sz="3600" spc="290"/>
              <a:t>Processing</a:t>
            </a:r>
            <a:r>
              <a:rPr dirty="0" sz="3600" spc="120"/>
              <a:t> </a:t>
            </a:r>
            <a:r>
              <a:rPr dirty="0" sz="3600" spc="225"/>
              <a:t>Techniques</a:t>
            </a:r>
            <a:endParaRPr sz="36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2237" y="2704274"/>
            <a:ext cx="2176868" cy="2678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00317" y="3313874"/>
            <a:ext cx="2454122" cy="26780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00093" y="2643409"/>
            <a:ext cx="10487025" cy="9436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20"/>
              </a:spcBef>
            </a:pPr>
            <a:r>
              <a:rPr dirty="0" sz="200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 spc="5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000" spc="-30">
                <a:solidFill>
                  <a:srgbClr val="2B563B"/>
                </a:solidFill>
                <a:latin typeface="Verdana"/>
                <a:cs typeface="Verdana"/>
              </a:rPr>
              <a:t>v</a:t>
            </a:r>
            <a:r>
              <a:rPr dirty="0" sz="20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i</a:t>
            </a:r>
            <a:r>
              <a:rPr dirty="0" sz="2000" spc="-60">
                <a:latin typeface="Verdana"/>
                <a:cs typeface="Verdana"/>
              </a:rPr>
              <a:t>m</a:t>
            </a:r>
            <a:r>
              <a:rPr dirty="0" sz="2000" spc="70">
                <a:latin typeface="Verdana"/>
                <a:cs typeface="Verdana"/>
              </a:rPr>
              <a:t>a</a:t>
            </a:r>
            <a:r>
              <a:rPr dirty="0" sz="2000" spc="65">
                <a:latin typeface="Verdana"/>
                <a:cs typeface="Verdana"/>
              </a:rPr>
              <a:t>g</a:t>
            </a:r>
            <a:r>
              <a:rPr dirty="0" sz="2000" spc="-10">
                <a:latin typeface="Verdana"/>
                <a:cs typeface="Verdana"/>
              </a:rPr>
              <a:t>e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25">
                <a:latin typeface="Verdana"/>
                <a:cs typeface="Verdana"/>
              </a:rPr>
              <a:t>p</a:t>
            </a:r>
            <a:r>
              <a:rPr dirty="0" sz="2000" spc="-85">
                <a:latin typeface="Verdana"/>
                <a:cs typeface="Verdana"/>
              </a:rPr>
              <a:t>r</a:t>
            </a:r>
            <a:r>
              <a:rPr dirty="0" sz="2000" spc="25">
                <a:latin typeface="Verdana"/>
                <a:cs typeface="Verdana"/>
              </a:rPr>
              <a:t>o</a:t>
            </a:r>
            <a:r>
              <a:rPr dirty="0" sz="2000" spc="35">
                <a:latin typeface="Verdana"/>
                <a:cs typeface="Verdana"/>
              </a:rPr>
              <a:t>c</a:t>
            </a:r>
            <a:r>
              <a:rPr dirty="0" sz="2000" spc="-15">
                <a:latin typeface="Verdana"/>
                <a:cs typeface="Verdana"/>
              </a:rPr>
              <a:t>e</a:t>
            </a:r>
            <a:r>
              <a:rPr dirty="0" sz="2000" spc="-45">
                <a:latin typeface="Verdana"/>
                <a:cs typeface="Verdana"/>
              </a:rPr>
              <a:t>ssi</a:t>
            </a:r>
            <a:r>
              <a:rPr dirty="0" sz="2000" spc="-70">
                <a:latin typeface="Verdana"/>
                <a:cs typeface="Verdana"/>
              </a:rPr>
              <a:t>n</a:t>
            </a:r>
            <a:r>
              <a:rPr dirty="0" sz="2000" spc="65">
                <a:latin typeface="Verdana"/>
                <a:cs typeface="Verdana"/>
              </a:rPr>
              <a:t>g</a:t>
            </a:r>
            <a:r>
              <a:rPr dirty="0" sz="2000" spc="-140"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-70">
                <a:solidFill>
                  <a:srgbClr val="2B563B"/>
                </a:solidFill>
                <a:latin typeface="Verdana"/>
                <a:cs typeface="Verdana"/>
              </a:rPr>
              <a:t>hn</a:t>
            </a:r>
            <a:r>
              <a:rPr dirty="0" sz="2000" spc="10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000" spc="20">
                <a:solidFill>
                  <a:srgbClr val="2B563B"/>
                </a:solidFill>
                <a:latin typeface="Verdana"/>
                <a:cs typeface="Verdana"/>
              </a:rPr>
              <a:t>q</a:t>
            </a:r>
            <a:r>
              <a:rPr dirty="0" sz="2000" spc="-5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s,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8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000" spc="-50">
                <a:solidFill>
                  <a:srgbClr val="2B563B"/>
                </a:solidFill>
                <a:latin typeface="Verdana"/>
                <a:cs typeface="Verdana"/>
              </a:rPr>
              <a:t>u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-65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 spc="-75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000" spc="-30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1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5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000" spc="-85">
                <a:solidFill>
                  <a:srgbClr val="2B563B"/>
                </a:solidFill>
                <a:latin typeface="Verdana"/>
                <a:cs typeface="Verdana"/>
              </a:rPr>
              <a:t>r</a:t>
            </a:r>
            <a:r>
              <a:rPr dirty="0" sz="2000" spc="15">
                <a:solidFill>
                  <a:srgbClr val="2B563B"/>
                </a:solidFill>
                <a:latin typeface="Verdana"/>
                <a:cs typeface="Verdana"/>
              </a:rPr>
              <a:t>al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0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 spc="-80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000" spc="-35">
                <a:solidFill>
                  <a:srgbClr val="2B563B"/>
                </a:solidFill>
                <a:latin typeface="Verdana"/>
                <a:cs typeface="Verdana"/>
              </a:rPr>
              <a:t>y</a:t>
            </a:r>
            <a:r>
              <a:rPr dirty="0" sz="2000" spc="-80">
                <a:solidFill>
                  <a:srgbClr val="2B563B"/>
                </a:solidFill>
                <a:latin typeface="Verdana"/>
                <a:cs typeface="Verdana"/>
              </a:rPr>
              <a:t>s</a:t>
            </a:r>
            <a:r>
              <a:rPr dirty="0" sz="2000" spc="-85">
                <a:solidFill>
                  <a:srgbClr val="2B563B"/>
                </a:solidFill>
                <a:latin typeface="Verdana"/>
                <a:cs typeface="Verdana"/>
              </a:rPr>
              <a:t>is,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5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5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 spc="-6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-70">
                <a:solidFill>
                  <a:srgbClr val="2B563B"/>
                </a:solidFill>
                <a:latin typeface="Verdana"/>
                <a:cs typeface="Verdana"/>
              </a:rPr>
              <a:t>nh</a:t>
            </a:r>
            <a:r>
              <a:rPr dirty="0" sz="2000" spc="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0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000" spc="-1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000" spc="-14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000" spc="-7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000" spc="-5">
                <a:solidFill>
                  <a:srgbClr val="2B563B"/>
                </a:solidFill>
                <a:latin typeface="Verdana"/>
                <a:cs typeface="Verdana"/>
              </a:rPr>
              <a:t>e  </a:t>
            </a:r>
            <a:r>
              <a:rPr dirty="0" sz="2000" spc="-5">
                <a:solidFill>
                  <a:srgbClr val="2B563B"/>
                </a:solidFill>
                <a:latin typeface="Verdana"/>
                <a:cs typeface="Verdana"/>
              </a:rPr>
              <a:t>detection 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of </a:t>
            </a:r>
            <a:r>
              <a:rPr dirty="0" sz="2000" spc="10">
                <a:solidFill>
                  <a:srgbClr val="2B563B"/>
                </a:solidFill>
                <a:latin typeface="Verdana"/>
                <a:cs typeface="Verdana"/>
              </a:rPr>
              <a:t>foliar </a:t>
            </a:r>
            <a:r>
              <a:rPr dirty="0" sz="2000" spc="-45">
                <a:solidFill>
                  <a:srgbClr val="2B563B"/>
                </a:solidFill>
                <a:latin typeface="Verdana"/>
                <a:cs typeface="Verdana"/>
              </a:rPr>
              <a:t>diseases. </a:t>
            </a:r>
            <a:r>
              <a:rPr dirty="0" sz="2000" spc="-50">
                <a:solidFill>
                  <a:srgbClr val="2B563B"/>
                </a:solidFill>
                <a:latin typeface="Verdana"/>
                <a:cs typeface="Verdana"/>
              </a:rPr>
              <a:t>These </a:t>
            </a:r>
            <a:r>
              <a:rPr dirty="0" sz="2000" spc="-30">
                <a:solidFill>
                  <a:srgbClr val="2B563B"/>
                </a:solidFill>
                <a:latin typeface="Verdana"/>
                <a:cs typeface="Verdana"/>
              </a:rPr>
              <a:t>methods improve the </a:t>
            </a:r>
            <a:r>
              <a:rPr dirty="0" sz="2000" spc="10">
                <a:solidFill>
                  <a:srgbClr val="2B563B"/>
                </a:solidFill>
                <a:latin typeface="Verdana"/>
                <a:cs typeface="Verdana"/>
              </a:rPr>
              <a:t>accuracy </a:t>
            </a:r>
            <a:r>
              <a:rPr dirty="0" sz="2000" spc="35">
                <a:solidFill>
                  <a:srgbClr val="2B563B"/>
                </a:solidFill>
                <a:latin typeface="Verdana"/>
                <a:cs typeface="Verdana"/>
              </a:rPr>
              <a:t>of </a:t>
            </a:r>
            <a:r>
              <a:rPr dirty="0" sz="2000" spc="-10">
                <a:solidFill>
                  <a:srgbClr val="2B563B"/>
                </a:solidFill>
                <a:latin typeface="Verdana"/>
                <a:cs typeface="Verdana"/>
              </a:rPr>
              <a:t>disease </a:t>
            </a:r>
            <a:r>
              <a:rPr dirty="0" sz="2000" spc="-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10">
                <a:solidFill>
                  <a:srgbClr val="2B563B"/>
                </a:solidFill>
                <a:latin typeface="Verdana"/>
                <a:cs typeface="Verdana"/>
              </a:rPr>
              <a:t>identiﬁcation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30">
                <a:solidFill>
                  <a:srgbClr val="2B563B"/>
                </a:solidFill>
                <a:latin typeface="Verdana"/>
                <a:cs typeface="Verdana"/>
              </a:rPr>
              <a:t>through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latin typeface="Verdana"/>
                <a:cs typeface="Verdana"/>
              </a:rPr>
              <a:t>visual</a:t>
            </a:r>
            <a:r>
              <a:rPr dirty="0" sz="2000" spc="-135">
                <a:latin typeface="Verdana"/>
                <a:cs typeface="Verdana"/>
              </a:rPr>
              <a:t> </a:t>
            </a:r>
            <a:r>
              <a:rPr dirty="0" sz="2000" spc="40">
                <a:latin typeface="Verdana"/>
                <a:cs typeface="Verdana"/>
              </a:rPr>
              <a:t>data</a:t>
            </a:r>
            <a:r>
              <a:rPr dirty="0" sz="2000" spc="-130">
                <a:latin typeface="Verdana"/>
                <a:cs typeface="Verdana"/>
              </a:rPr>
              <a:t> </a:t>
            </a:r>
            <a:r>
              <a:rPr dirty="0" sz="2000" spc="-40">
                <a:latin typeface="Verdana"/>
                <a:cs typeface="Verdana"/>
              </a:rPr>
              <a:t>analysis</a:t>
            </a:r>
            <a:r>
              <a:rPr dirty="0" sz="2000" spc="-40">
                <a:solidFill>
                  <a:srgbClr val="2B563B"/>
                </a:solidFill>
                <a:latin typeface="Verdana"/>
                <a:cs typeface="Verdana"/>
              </a:rPr>
              <a:t>,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5">
                <a:solidFill>
                  <a:srgbClr val="2B563B"/>
                </a:solidFill>
                <a:latin typeface="Verdana"/>
                <a:cs typeface="Verdana"/>
              </a:rPr>
              <a:t>reducing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reliance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20">
                <a:solidFill>
                  <a:srgbClr val="2B563B"/>
                </a:solidFill>
                <a:latin typeface="Verdana"/>
                <a:cs typeface="Verdana"/>
              </a:rPr>
              <a:t>on</a:t>
            </a:r>
            <a:r>
              <a:rPr dirty="0" sz="200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15">
                <a:solidFill>
                  <a:srgbClr val="2B563B"/>
                </a:solidFill>
                <a:latin typeface="Verdana"/>
                <a:cs typeface="Verdana"/>
              </a:rPr>
              <a:t>manual</a:t>
            </a:r>
            <a:r>
              <a:rPr dirty="0" sz="2000" spc="-1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000" spc="-40">
                <a:solidFill>
                  <a:srgbClr val="2B563B"/>
                </a:solidFill>
                <a:latin typeface="Verdana"/>
                <a:cs typeface="Verdana"/>
              </a:rPr>
              <a:t>inspections.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44707" y="4888115"/>
            <a:ext cx="4571999" cy="2576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558" y="991724"/>
            <a:ext cx="5394325" cy="619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900" spc="170"/>
              <a:t>Field</a:t>
            </a:r>
            <a:r>
              <a:rPr dirty="0" sz="3900" spc="130"/>
              <a:t> </a:t>
            </a:r>
            <a:r>
              <a:rPr dirty="0" sz="3900" spc="315"/>
              <a:t>Sensors</a:t>
            </a:r>
            <a:r>
              <a:rPr dirty="0" sz="3900" spc="135"/>
              <a:t> </a:t>
            </a:r>
            <a:r>
              <a:rPr dirty="0" sz="3900" spc="280"/>
              <a:t>and</a:t>
            </a:r>
            <a:r>
              <a:rPr dirty="0" sz="3900" spc="135"/>
              <a:t> </a:t>
            </a:r>
            <a:r>
              <a:rPr dirty="0" sz="3900" spc="105"/>
              <a:t>IoT</a:t>
            </a:r>
            <a:endParaRPr sz="39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0920" y="2704795"/>
            <a:ext cx="1428470" cy="195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0656" y="2704795"/>
            <a:ext cx="2682328" cy="2479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78558" y="2647499"/>
            <a:ext cx="7197090" cy="11588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14"/>
              </a:spcBef>
            </a:pPr>
            <a:r>
              <a:rPr dirty="0" sz="1850" spc="5">
                <a:solidFill>
                  <a:srgbClr val="2B563B"/>
                </a:solidFill>
                <a:latin typeface="Verdana"/>
                <a:cs typeface="Verdana"/>
              </a:rPr>
              <a:t>Integrating </a:t>
            </a:r>
            <a:r>
              <a:rPr dirty="0" sz="1850" spc="15">
                <a:latin typeface="Verdana"/>
                <a:cs typeface="Verdana"/>
              </a:rPr>
              <a:t>ﬁeld </a:t>
            </a:r>
            <a:r>
              <a:rPr dirty="0" sz="1850" spc="-40">
                <a:latin typeface="Verdana"/>
                <a:cs typeface="Verdana"/>
              </a:rPr>
              <a:t>sensors </a:t>
            </a:r>
            <a:r>
              <a:rPr dirty="0" sz="1850" spc="10">
                <a:solidFill>
                  <a:srgbClr val="2B563B"/>
                </a:solidFill>
                <a:latin typeface="Verdana"/>
                <a:cs typeface="Verdana"/>
              </a:rPr>
              <a:t>and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1850" spc="-15">
                <a:latin typeface="Verdana"/>
                <a:cs typeface="Verdana"/>
              </a:rPr>
              <a:t>Internet </a:t>
            </a:r>
            <a:r>
              <a:rPr dirty="0" sz="1850" spc="35">
                <a:latin typeface="Verdana"/>
                <a:cs typeface="Verdana"/>
              </a:rPr>
              <a:t>of </a:t>
            </a:r>
            <a:r>
              <a:rPr dirty="0" sz="1850" spc="-35">
                <a:latin typeface="Verdana"/>
                <a:cs typeface="Verdana"/>
              </a:rPr>
              <a:t>Things </a:t>
            </a:r>
            <a:r>
              <a:rPr dirty="0" sz="1850" spc="-65">
                <a:latin typeface="Verdana"/>
                <a:cs typeface="Verdana"/>
              </a:rPr>
              <a:t>(IoT) </a:t>
            </a:r>
            <a:r>
              <a:rPr dirty="0" sz="1850" spc="-60">
                <a:latin typeface="Verdana"/>
                <a:cs typeface="Verdana"/>
              </a:rPr>
              <a:t>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enables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real-time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monitoring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35">
                <a:solidFill>
                  <a:srgbClr val="2B563B"/>
                </a:solidFill>
                <a:latin typeface="Verdana"/>
                <a:cs typeface="Verdana"/>
              </a:rPr>
              <a:t>of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25">
                <a:solidFill>
                  <a:srgbClr val="2B563B"/>
                </a:solidFill>
                <a:latin typeface="Verdana"/>
                <a:cs typeface="Verdana"/>
              </a:rPr>
              <a:t>environmental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conditions</a:t>
            </a:r>
            <a:r>
              <a:rPr dirty="0" sz="1850" spc="-12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5">
                <a:solidFill>
                  <a:srgbClr val="2B563B"/>
                </a:solidFill>
                <a:latin typeface="Verdana"/>
                <a:cs typeface="Verdana"/>
              </a:rPr>
              <a:t>that </a:t>
            </a:r>
            <a:r>
              <a:rPr dirty="0" sz="1850" spc="-6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6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1850" spc="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5">
                <a:solidFill>
                  <a:srgbClr val="2B563B"/>
                </a:solidFill>
                <a:latin typeface="Verdana"/>
                <a:cs typeface="Verdana"/>
              </a:rPr>
              <a:t>ect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plant </a:t>
            </a:r>
            <a:r>
              <a:rPr dirty="0" sz="1850" spc="-55">
                <a:solidFill>
                  <a:srgbClr val="2B563B"/>
                </a:solidFill>
                <a:latin typeface="Verdana"/>
                <a:cs typeface="Verdana"/>
              </a:rPr>
              <a:t>health. </a:t>
            </a:r>
            <a:r>
              <a:rPr dirty="0" sz="1850" spc="-45">
                <a:solidFill>
                  <a:srgbClr val="2B563B"/>
                </a:solidFill>
                <a:latin typeface="Verdana"/>
                <a:cs typeface="Verdana"/>
              </a:rPr>
              <a:t>This </a:t>
            </a:r>
            <a:r>
              <a:rPr dirty="0" sz="1850" spc="35">
                <a:solidFill>
                  <a:srgbClr val="2B563B"/>
                </a:solidFill>
                <a:latin typeface="Verdana"/>
                <a:cs typeface="Verdana"/>
              </a:rPr>
              <a:t>data </a:t>
            </a:r>
            <a:r>
              <a:rPr dirty="0" sz="1850" spc="-15">
                <a:solidFill>
                  <a:srgbClr val="2B563B"/>
                </a:solidFill>
                <a:latin typeface="Verdana"/>
                <a:cs typeface="Verdana"/>
              </a:rPr>
              <a:t>provides </a:t>
            </a:r>
            <a:r>
              <a:rPr dirty="0" sz="1850" spc="-20">
                <a:solidFill>
                  <a:srgbClr val="2B563B"/>
                </a:solidFill>
                <a:latin typeface="Verdana"/>
                <a:cs typeface="Verdana"/>
              </a:rPr>
              <a:t>insights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into </a:t>
            </a:r>
            <a:r>
              <a:rPr dirty="0" sz="1850">
                <a:solidFill>
                  <a:srgbClr val="2B563B"/>
                </a:solidFill>
                <a:latin typeface="Verdana"/>
                <a:cs typeface="Verdana"/>
              </a:rPr>
              <a:t>potential </a:t>
            </a:r>
            <a:r>
              <a:rPr dirty="0" sz="1850" spc="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10">
                <a:solidFill>
                  <a:srgbClr val="2B563B"/>
                </a:solidFill>
                <a:latin typeface="Verdana"/>
                <a:cs typeface="Verdana"/>
              </a:rPr>
              <a:t>disease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0">
                <a:solidFill>
                  <a:srgbClr val="2B563B"/>
                </a:solidFill>
                <a:latin typeface="Verdana"/>
                <a:cs typeface="Verdana"/>
              </a:rPr>
              <a:t>outbreaks,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5">
                <a:solidFill>
                  <a:srgbClr val="2B563B"/>
                </a:solidFill>
                <a:latin typeface="Verdana"/>
                <a:cs typeface="Verdana"/>
              </a:rPr>
              <a:t>allowing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10">
                <a:solidFill>
                  <a:srgbClr val="2B563B"/>
                </a:solidFill>
                <a:latin typeface="Verdana"/>
                <a:cs typeface="Verdana"/>
              </a:rPr>
              <a:t>for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>
                <a:solidFill>
                  <a:srgbClr val="2B563B"/>
                </a:solidFill>
                <a:latin typeface="Verdana"/>
                <a:cs typeface="Verdana"/>
              </a:rPr>
              <a:t>proactive</a:t>
            </a:r>
            <a:r>
              <a:rPr dirty="0" sz="1850" spc="-1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1850" spc="-35">
                <a:solidFill>
                  <a:srgbClr val="2B563B"/>
                </a:solidFill>
                <a:latin typeface="Verdana"/>
                <a:cs typeface="Verdana"/>
              </a:rPr>
              <a:t>management.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6634" y="0"/>
            <a:ext cx="7011670" cy="10288270"/>
            <a:chOff x="11276634" y="0"/>
            <a:chExt cx="7011670" cy="102882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6634" y="0"/>
              <a:ext cx="7010400" cy="102877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45719" y="228"/>
              <a:ext cx="4942840" cy="1030605"/>
            </a:xfrm>
            <a:custGeom>
              <a:avLst/>
              <a:gdLst/>
              <a:ahLst/>
              <a:cxnLst/>
              <a:rect l="l" t="t" r="r" b="b"/>
              <a:pathLst>
                <a:path w="4942840" h="1030605">
                  <a:moveTo>
                    <a:pt x="4165600" y="936536"/>
                  </a:moveTo>
                  <a:lnTo>
                    <a:pt x="3611524" y="936536"/>
                  </a:lnTo>
                  <a:lnTo>
                    <a:pt x="3597211" y="936536"/>
                  </a:lnTo>
                  <a:lnTo>
                    <a:pt x="3557168" y="936536"/>
                  </a:lnTo>
                  <a:lnTo>
                    <a:pt x="3533978" y="939076"/>
                  </a:lnTo>
                  <a:lnTo>
                    <a:pt x="3487877" y="941616"/>
                  </a:lnTo>
                  <a:lnTo>
                    <a:pt x="3453701" y="944156"/>
                  </a:lnTo>
                  <a:lnTo>
                    <a:pt x="3419818" y="947966"/>
                  </a:lnTo>
                  <a:lnTo>
                    <a:pt x="3385375" y="950506"/>
                  </a:lnTo>
                  <a:lnTo>
                    <a:pt x="3349574" y="950506"/>
                  </a:lnTo>
                  <a:lnTo>
                    <a:pt x="3333839" y="953046"/>
                  </a:lnTo>
                  <a:lnTo>
                    <a:pt x="3303778" y="953046"/>
                  </a:lnTo>
                  <a:lnTo>
                    <a:pt x="3288487" y="955586"/>
                  </a:lnTo>
                  <a:lnTo>
                    <a:pt x="3276054" y="956856"/>
                  </a:lnTo>
                  <a:lnTo>
                    <a:pt x="3262071" y="958126"/>
                  </a:lnTo>
                  <a:lnTo>
                    <a:pt x="3247402" y="958126"/>
                  </a:lnTo>
                  <a:lnTo>
                    <a:pt x="3232988" y="955586"/>
                  </a:lnTo>
                  <a:lnTo>
                    <a:pt x="3211398" y="960666"/>
                  </a:lnTo>
                  <a:lnTo>
                    <a:pt x="3169335" y="961936"/>
                  </a:lnTo>
                  <a:lnTo>
                    <a:pt x="3126244" y="964476"/>
                  </a:lnTo>
                  <a:lnTo>
                    <a:pt x="3081807" y="964476"/>
                  </a:lnTo>
                  <a:lnTo>
                    <a:pt x="3035757" y="959396"/>
                  </a:lnTo>
                  <a:lnTo>
                    <a:pt x="2996234" y="963206"/>
                  </a:lnTo>
                  <a:lnTo>
                    <a:pt x="2955950" y="964476"/>
                  </a:lnTo>
                  <a:lnTo>
                    <a:pt x="2915399" y="961936"/>
                  </a:lnTo>
                  <a:lnTo>
                    <a:pt x="2820581" y="950506"/>
                  </a:lnTo>
                  <a:lnTo>
                    <a:pt x="2809595" y="949236"/>
                  </a:lnTo>
                  <a:lnTo>
                    <a:pt x="2776118" y="947966"/>
                  </a:lnTo>
                  <a:lnTo>
                    <a:pt x="2742006" y="947966"/>
                  </a:lnTo>
                  <a:lnTo>
                    <a:pt x="2730639" y="949236"/>
                  </a:lnTo>
                  <a:lnTo>
                    <a:pt x="2719184" y="949236"/>
                  </a:lnTo>
                  <a:lnTo>
                    <a:pt x="2707614" y="950506"/>
                  </a:lnTo>
                  <a:lnTo>
                    <a:pt x="2695905" y="950506"/>
                  </a:lnTo>
                  <a:lnTo>
                    <a:pt x="2678417" y="949236"/>
                  </a:lnTo>
                  <a:lnTo>
                    <a:pt x="2645359" y="944156"/>
                  </a:lnTo>
                  <a:lnTo>
                    <a:pt x="2627452" y="942886"/>
                  </a:lnTo>
                  <a:lnTo>
                    <a:pt x="2578557" y="940346"/>
                  </a:lnTo>
                  <a:lnTo>
                    <a:pt x="2554567" y="940346"/>
                  </a:lnTo>
                  <a:lnTo>
                    <a:pt x="2528773" y="939076"/>
                  </a:lnTo>
                  <a:lnTo>
                    <a:pt x="2500680" y="936536"/>
                  </a:lnTo>
                  <a:lnTo>
                    <a:pt x="2469845" y="931456"/>
                  </a:lnTo>
                  <a:lnTo>
                    <a:pt x="2450414" y="927646"/>
                  </a:lnTo>
                  <a:lnTo>
                    <a:pt x="2348687" y="909866"/>
                  </a:lnTo>
                  <a:lnTo>
                    <a:pt x="2298903" y="898436"/>
                  </a:lnTo>
                  <a:lnTo>
                    <a:pt x="2249386" y="883196"/>
                  </a:lnTo>
                  <a:lnTo>
                    <a:pt x="2199843" y="866686"/>
                  </a:lnTo>
                  <a:lnTo>
                    <a:pt x="2179028" y="861606"/>
                  </a:lnTo>
                  <a:lnTo>
                    <a:pt x="2157831" y="855256"/>
                  </a:lnTo>
                  <a:lnTo>
                    <a:pt x="2136406" y="850176"/>
                  </a:lnTo>
                  <a:lnTo>
                    <a:pt x="2114880" y="843826"/>
                  </a:lnTo>
                  <a:lnTo>
                    <a:pt x="2044928" y="826046"/>
                  </a:lnTo>
                  <a:lnTo>
                    <a:pt x="1974418" y="806996"/>
                  </a:lnTo>
                  <a:lnTo>
                    <a:pt x="1876882" y="775246"/>
                  </a:lnTo>
                  <a:lnTo>
                    <a:pt x="1833105" y="763816"/>
                  </a:lnTo>
                  <a:lnTo>
                    <a:pt x="1792300" y="754926"/>
                  </a:lnTo>
                  <a:lnTo>
                    <a:pt x="1742363" y="742226"/>
                  </a:lnTo>
                  <a:lnTo>
                    <a:pt x="1693392" y="728256"/>
                  </a:lnTo>
                  <a:lnTo>
                    <a:pt x="1645399" y="711746"/>
                  </a:lnTo>
                  <a:lnTo>
                    <a:pt x="1598371" y="692696"/>
                  </a:lnTo>
                  <a:lnTo>
                    <a:pt x="1552295" y="672376"/>
                  </a:lnTo>
                  <a:lnTo>
                    <a:pt x="1507185" y="650786"/>
                  </a:lnTo>
                  <a:lnTo>
                    <a:pt x="1490535" y="641896"/>
                  </a:lnTo>
                  <a:lnTo>
                    <a:pt x="1457528" y="625386"/>
                  </a:lnTo>
                  <a:lnTo>
                    <a:pt x="1440891" y="617766"/>
                  </a:lnTo>
                  <a:lnTo>
                    <a:pt x="1404112" y="598716"/>
                  </a:lnTo>
                  <a:lnTo>
                    <a:pt x="1367320" y="583476"/>
                  </a:lnTo>
                  <a:lnTo>
                    <a:pt x="1330769" y="570776"/>
                  </a:lnTo>
                  <a:lnTo>
                    <a:pt x="1294714" y="559346"/>
                  </a:lnTo>
                  <a:lnTo>
                    <a:pt x="1273073" y="552996"/>
                  </a:lnTo>
                  <a:lnTo>
                    <a:pt x="1251165" y="545376"/>
                  </a:lnTo>
                  <a:lnTo>
                    <a:pt x="1230325" y="536486"/>
                  </a:lnTo>
                  <a:lnTo>
                    <a:pt x="1211910" y="527596"/>
                  </a:lnTo>
                  <a:lnTo>
                    <a:pt x="1175308" y="507276"/>
                  </a:lnTo>
                  <a:lnTo>
                    <a:pt x="1137780" y="489496"/>
                  </a:lnTo>
                  <a:lnTo>
                    <a:pt x="1100797" y="470446"/>
                  </a:lnTo>
                  <a:lnTo>
                    <a:pt x="1065860" y="453936"/>
                  </a:lnTo>
                  <a:lnTo>
                    <a:pt x="1025334" y="436156"/>
                  </a:lnTo>
                  <a:lnTo>
                    <a:pt x="985050" y="417106"/>
                  </a:lnTo>
                  <a:lnTo>
                    <a:pt x="945197" y="395516"/>
                  </a:lnTo>
                  <a:lnTo>
                    <a:pt x="905967" y="372656"/>
                  </a:lnTo>
                  <a:lnTo>
                    <a:pt x="902411" y="366306"/>
                  </a:lnTo>
                  <a:lnTo>
                    <a:pt x="856449" y="347256"/>
                  </a:lnTo>
                  <a:lnTo>
                    <a:pt x="810971" y="326936"/>
                  </a:lnTo>
                  <a:lnTo>
                    <a:pt x="765962" y="305346"/>
                  </a:lnTo>
                  <a:lnTo>
                    <a:pt x="677379" y="259626"/>
                  </a:lnTo>
                  <a:lnTo>
                    <a:pt x="548081" y="183426"/>
                  </a:lnTo>
                  <a:lnTo>
                    <a:pt x="521208" y="168186"/>
                  </a:lnTo>
                  <a:lnTo>
                    <a:pt x="466293" y="135166"/>
                  </a:lnTo>
                  <a:lnTo>
                    <a:pt x="439369" y="118656"/>
                  </a:lnTo>
                  <a:lnTo>
                    <a:pt x="403161" y="104686"/>
                  </a:lnTo>
                  <a:lnTo>
                    <a:pt x="337731" y="71666"/>
                  </a:lnTo>
                  <a:lnTo>
                    <a:pt x="285673" y="42456"/>
                  </a:lnTo>
                  <a:lnTo>
                    <a:pt x="265912" y="29756"/>
                  </a:lnTo>
                  <a:lnTo>
                    <a:pt x="245059" y="18326"/>
                  </a:lnTo>
                  <a:lnTo>
                    <a:pt x="222707" y="8166"/>
                  </a:lnTo>
                  <a:lnTo>
                    <a:pt x="198691" y="546"/>
                  </a:lnTo>
                  <a:lnTo>
                    <a:pt x="0" y="546"/>
                  </a:lnTo>
                  <a:lnTo>
                    <a:pt x="3187" y="1816"/>
                  </a:lnTo>
                  <a:lnTo>
                    <a:pt x="32308" y="11976"/>
                  </a:lnTo>
                  <a:lnTo>
                    <a:pt x="61036" y="24676"/>
                  </a:lnTo>
                  <a:lnTo>
                    <a:pt x="88722" y="37376"/>
                  </a:lnTo>
                  <a:lnTo>
                    <a:pt x="115481" y="51346"/>
                  </a:lnTo>
                  <a:lnTo>
                    <a:pt x="142290" y="61506"/>
                  </a:lnTo>
                  <a:lnTo>
                    <a:pt x="168427" y="70396"/>
                  </a:lnTo>
                  <a:lnTo>
                    <a:pt x="193116" y="79286"/>
                  </a:lnTo>
                  <a:lnTo>
                    <a:pt x="212598" y="93256"/>
                  </a:lnTo>
                  <a:lnTo>
                    <a:pt x="232308" y="104686"/>
                  </a:lnTo>
                  <a:lnTo>
                    <a:pt x="252425" y="114846"/>
                  </a:lnTo>
                  <a:lnTo>
                    <a:pt x="273126" y="122466"/>
                  </a:lnTo>
                  <a:lnTo>
                    <a:pt x="306209" y="138976"/>
                  </a:lnTo>
                  <a:lnTo>
                    <a:pt x="339318" y="158026"/>
                  </a:lnTo>
                  <a:lnTo>
                    <a:pt x="373519" y="177076"/>
                  </a:lnTo>
                  <a:lnTo>
                    <a:pt x="409905" y="192316"/>
                  </a:lnTo>
                  <a:lnTo>
                    <a:pt x="437095" y="207556"/>
                  </a:lnTo>
                  <a:lnTo>
                    <a:pt x="492099" y="240576"/>
                  </a:lnTo>
                  <a:lnTo>
                    <a:pt x="519379" y="255816"/>
                  </a:lnTo>
                  <a:lnTo>
                    <a:pt x="561771" y="282486"/>
                  </a:lnTo>
                  <a:lnTo>
                    <a:pt x="604761" y="307886"/>
                  </a:lnTo>
                  <a:lnTo>
                    <a:pt x="692378" y="356146"/>
                  </a:lnTo>
                  <a:lnTo>
                    <a:pt x="736968" y="379006"/>
                  </a:lnTo>
                  <a:lnTo>
                    <a:pt x="782053" y="400596"/>
                  </a:lnTo>
                  <a:lnTo>
                    <a:pt x="827595" y="420916"/>
                  </a:lnTo>
                  <a:lnTo>
                    <a:pt x="873582" y="439966"/>
                  </a:lnTo>
                  <a:lnTo>
                    <a:pt x="912812" y="462826"/>
                  </a:lnTo>
                  <a:lnTo>
                    <a:pt x="952652" y="484416"/>
                  </a:lnTo>
                  <a:lnTo>
                    <a:pt x="992898" y="503466"/>
                  </a:lnTo>
                  <a:lnTo>
                    <a:pt x="1033348" y="521246"/>
                  </a:lnTo>
                  <a:lnTo>
                    <a:pt x="1070775" y="536486"/>
                  </a:lnTo>
                  <a:lnTo>
                    <a:pt x="1107528" y="554266"/>
                  </a:lnTo>
                  <a:lnTo>
                    <a:pt x="1179525" y="594906"/>
                  </a:lnTo>
                  <a:lnTo>
                    <a:pt x="1225410" y="611416"/>
                  </a:lnTo>
                  <a:lnTo>
                    <a:pt x="1268171" y="622846"/>
                  </a:lnTo>
                  <a:lnTo>
                    <a:pt x="1303794" y="633006"/>
                  </a:lnTo>
                  <a:lnTo>
                    <a:pt x="1339507" y="645706"/>
                  </a:lnTo>
                  <a:lnTo>
                    <a:pt x="1373746" y="660946"/>
                  </a:lnTo>
                  <a:lnTo>
                    <a:pt x="1404950" y="678726"/>
                  </a:lnTo>
                  <a:lnTo>
                    <a:pt x="1421282" y="686346"/>
                  </a:lnTo>
                  <a:lnTo>
                    <a:pt x="1454759" y="702856"/>
                  </a:lnTo>
                  <a:lnTo>
                    <a:pt x="1471879" y="711746"/>
                  </a:lnTo>
                  <a:lnTo>
                    <a:pt x="1516964" y="733336"/>
                  </a:lnTo>
                  <a:lnTo>
                    <a:pt x="1563662" y="754926"/>
                  </a:lnTo>
                  <a:lnTo>
                    <a:pt x="1611896" y="775246"/>
                  </a:lnTo>
                  <a:lnTo>
                    <a:pt x="1661553" y="793026"/>
                  </a:lnTo>
                  <a:lnTo>
                    <a:pt x="1712569" y="806996"/>
                  </a:lnTo>
                  <a:lnTo>
                    <a:pt x="1764868" y="818426"/>
                  </a:lnTo>
                  <a:lnTo>
                    <a:pt x="1805673" y="826046"/>
                  </a:lnTo>
                  <a:lnTo>
                    <a:pt x="1848624" y="836206"/>
                  </a:lnTo>
                  <a:lnTo>
                    <a:pt x="1894522" y="848906"/>
                  </a:lnTo>
                  <a:lnTo>
                    <a:pt x="1981377" y="878116"/>
                  </a:lnTo>
                  <a:lnTo>
                    <a:pt x="2088972" y="908596"/>
                  </a:lnTo>
                  <a:lnTo>
                    <a:pt x="2130704" y="918756"/>
                  </a:lnTo>
                  <a:lnTo>
                    <a:pt x="2150884" y="922566"/>
                  </a:lnTo>
                  <a:lnTo>
                    <a:pt x="2170252" y="923836"/>
                  </a:lnTo>
                  <a:lnTo>
                    <a:pt x="2220417" y="941616"/>
                  </a:lnTo>
                  <a:lnTo>
                    <a:pt x="2272106" y="956856"/>
                  </a:lnTo>
                  <a:lnTo>
                    <a:pt x="2324697" y="968286"/>
                  </a:lnTo>
                  <a:lnTo>
                    <a:pt x="2377605" y="978446"/>
                  </a:lnTo>
                  <a:lnTo>
                    <a:pt x="2430221" y="987336"/>
                  </a:lnTo>
                  <a:lnTo>
                    <a:pt x="2448890" y="992416"/>
                  </a:lnTo>
                  <a:lnTo>
                    <a:pt x="2482748" y="998766"/>
                  </a:lnTo>
                  <a:lnTo>
                    <a:pt x="2513888" y="1002576"/>
                  </a:lnTo>
                  <a:lnTo>
                    <a:pt x="2542057" y="1003846"/>
                  </a:lnTo>
                  <a:lnTo>
                    <a:pt x="2567000" y="1002576"/>
                  </a:lnTo>
                  <a:lnTo>
                    <a:pt x="2616657" y="1005116"/>
                  </a:lnTo>
                  <a:lnTo>
                    <a:pt x="2634119" y="1007656"/>
                  </a:lnTo>
                  <a:lnTo>
                    <a:pt x="2666873" y="1011466"/>
                  </a:lnTo>
                  <a:lnTo>
                    <a:pt x="2684348" y="1014006"/>
                  </a:lnTo>
                  <a:lnTo>
                    <a:pt x="2696680" y="1014006"/>
                  </a:lnTo>
                  <a:lnTo>
                    <a:pt x="2722422" y="1016546"/>
                  </a:lnTo>
                  <a:lnTo>
                    <a:pt x="2764637" y="1016546"/>
                  </a:lnTo>
                  <a:lnTo>
                    <a:pt x="2794965" y="1017816"/>
                  </a:lnTo>
                  <a:lnTo>
                    <a:pt x="2857830" y="1022896"/>
                  </a:lnTo>
                  <a:lnTo>
                    <a:pt x="2900794" y="1030516"/>
                  </a:lnTo>
                  <a:lnTo>
                    <a:pt x="2991802" y="1030516"/>
                  </a:lnTo>
                  <a:lnTo>
                    <a:pt x="3027756" y="1026706"/>
                  </a:lnTo>
                  <a:lnTo>
                    <a:pt x="3072333" y="1029246"/>
                  </a:lnTo>
                  <a:lnTo>
                    <a:pt x="3117050" y="1030516"/>
                  </a:lnTo>
                  <a:lnTo>
                    <a:pt x="3204159" y="1027976"/>
                  </a:lnTo>
                  <a:lnTo>
                    <a:pt x="3211144" y="1026706"/>
                  </a:lnTo>
                  <a:lnTo>
                    <a:pt x="3225114" y="1024166"/>
                  </a:lnTo>
                  <a:lnTo>
                    <a:pt x="3251695" y="1021626"/>
                  </a:lnTo>
                  <a:lnTo>
                    <a:pt x="3266160" y="1021626"/>
                  </a:lnTo>
                  <a:lnTo>
                    <a:pt x="3280486" y="1022896"/>
                  </a:lnTo>
                  <a:lnTo>
                    <a:pt x="3296234" y="1021626"/>
                  </a:lnTo>
                  <a:lnTo>
                    <a:pt x="3326701" y="1021626"/>
                  </a:lnTo>
                  <a:lnTo>
                    <a:pt x="3342462" y="1019086"/>
                  </a:lnTo>
                  <a:lnTo>
                    <a:pt x="3378098" y="1019086"/>
                  </a:lnTo>
                  <a:lnTo>
                    <a:pt x="3446195" y="1014006"/>
                  </a:lnTo>
                  <a:lnTo>
                    <a:pt x="3480638" y="1010196"/>
                  </a:lnTo>
                  <a:lnTo>
                    <a:pt x="3503282" y="1008926"/>
                  </a:lnTo>
                  <a:lnTo>
                    <a:pt x="3525761" y="1006386"/>
                  </a:lnTo>
                  <a:lnTo>
                    <a:pt x="3547834" y="1002576"/>
                  </a:lnTo>
                  <a:lnTo>
                    <a:pt x="3569284" y="997496"/>
                  </a:lnTo>
                  <a:lnTo>
                    <a:pt x="3605098" y="997496"/>
                  </a:lnTo>
                  <a:lnTo>
                    <a:pt x="3618941" y="1001306"/>
                  </a:lnTo>
                  <a:lnTo>
                    <a:pt x="3664280" y="997496"/>
                  </a:lnTo>
                  <a:lnTo>
                    <a:pt x="3682987" y="997496"/>
                  </a:lnTo>
                  <a:lnTo>
                    <a:pt x="3701631" y="993686"/>
                  </a:lnTo>
                  <a:lnTo>
                    <a:pt x="3719042" y="988606"/>
                  </a:lnTo>
                  <a:lnTo>
                    <a:pt x="3734130" y="980986"/>
                  </a:lnTo>
                  <a:lnTo>
                    <a:pt x="3765842" y="973366"/>
                  </a:lnTo>
                  <a:lnTo>
                    <a:pt x="3781945" y="970826"/>
                  </a:lnTo>
                  <a:lnTo>
                    <a:pt x="3798138" y="967016"/>
                  </a:lnTo>
                  <a:lnTo>
                    <a:pt x="3824109" y="964476"/>
                  </a:lnTo>
                  <a:lnTo>
                    <a:pt x="3837711" y="961936"/>
                  </a:lnTo>
                  <a:lnTo>
                    <a:pt x="3850081" y="960666"/>
                  </a:lnTo>
                  <a:lnTo>
                    <a:pt x="3867429" y="958126"/>
                  </a:lnTo>
                  <a:lnTo>
                    <a:pt x="3887101" y="955586"/>
                  </a:lnTo>
                  <a:lnTo>
                    <a:pt x="3938689" y="955586"/>
                  </a:lnTo>
                  <a:lnTo>
                    <a:pt x="3951554" y="958126"/>
                  </a:lnTo>
                  <a:lnTo>
                    <a:pt x="3964406" y="959396"/>
                  </a:lnTo>
                  <a:lnTo>
                    <a:pt x="3976700" y="958126"/>
                  </a:lnTo>
                  <a:lnTo>
                    <a:pt x="4008336" y="958126"/>
                  </a:lnTo>
                  <a:lnTo>
                    <a:pt x="4016324" y="959396"/>
                  </a:lnTo>
                  <a:lnTo>
                    <a:pt x="4061993" y="961936"/>
                  </a:lnTo>
                  <a:lnTo>
                    <a:pt x="4084078" y="958126"/>
                  </a:lnTo>
                  <a:lnTo>
                    <a:pt x="4098798" y="955586"/>
                  </a:lnTo>
                  <a:lnTo>
                    <a:pt x="4106151" y="954316"/>
                  </a:lnTo>
                  <a:lnTo>
                    <a:pt x="4165600" y="936536"/>
                  </a:lnTo>
                  <a:close/>
                </a:path>
                <a:path w="4942840" h="1030605">
                  <a:moveTo>
                    <a:pt x="4942268" y="536486"/>
                  </a:moveTo>
                  <a:lnTo>
                    <a:pt x="4910696" y="555536"/>
                  </a:lnTo>
                  <a:lnTo>
                    <a:pt x="4888344" y="572046"/>
                  </a:lnTo>
                  <a:lnTo>
                    <a:pt x="4868113" y="588556"/>
                  </a:lnTo>
                  <a:lnTo>
                    <a:pt x="4859528" y="594906"/>
                  </a:lnTo>
                  <a:lnTo>
                    <a:pt x="4851679" y="601256"/>
                  </a:lnTo>
                  <a:lnTo>
                    <a:pt x="4843945" y="608876"/>
                  </a:lnTo>
                  <a:lnTo>
                    <a:pt x="4835728" y="613956"/>
                  </a:lnTo>
                  <a:lnTo>
                    <a:pt x="4795837" y="644436"/>
                  </a:lnTo>
                  <a:lnTo>
                    <a:pt x="4757877" y="668566"/>
                  </a:lnTo>
                  <a:lnTo>
                    <a:pt x="4750003" y="673646"/>
                  </a:lnTo>
                  <a:lnTo>
                    <a:pt x="4741900" y="678726"/>
                  </a:lnTo>
                  <a:lnTo>
                    <a:pt x="4735334" y="682536"/>
                  </a:lnTo>
                  <a:lnTo>
                    <a:pt x="4729429" y="688886"/>
                  </a:lnTo>
                  <a:lnTo>
                    <a:pt x="4723333" y="696506"/>
                  </a:lnTo>
                  <a:lnTo>
                    <a:pt x="4706175" y="707936"/>
                  </a:lnTo>
                  <a:lnTo>
                    <a:pt x="4690262" y="719366"/>
                  </a:lnTo>
                  <a:lnTo>
                    <a:pt x="4675416" y="730796"/>
                  </a:lnTo>
                  <a:lnTo>
                    <a:pt x="4661484" y="740956"/>
                  </a:lnTo>
                  <a:lnTo>
                    <a:pt x="4636821" y="748576"/>
                  </a:lnTo>
                  <a:lnTo>
                    <a:pt x="4612779" y="757466"/>
                  </a:lnTo>
                  <a:lnTo>
                    <a:pt x="4589678" y="765086"/>
                  </a:lnTo>
                  <a:lnTo>
                    <a:pt x="4567885" y="771436"/>
                  </a:lnTo>
                  <a:lnTo>
                    <a:pt x="4552683" y="775246"/>
                  </a:lnTo>
                  <a:lnTo>
                    <a:pt x="4537938" y="781596"/>
                  </a:lnTo>
                  <a:lnTo>
                    <a:pt x="4523054" y="786676"/>
                  </a:lnTo>
                  <a:lnTo>
                    <a:pt x="4507433" y="790486"/>
                  </a:lnTo>
                  <a:lnTo>
                    <a:pt x="4494898" y="796836"/>
                  </a:lnTo>
                  <a:lnTo>
                    <a:pt x="4483316" y="801916"/>
                  </a:lnTo>
                  <a:lnTo>
                    <a:pt x="4472800" y="805726"/>
                  </a:lnTo>
                  <a:lnTo>
                    <a:pt x="4463491" y="809536"/>
                  </a:lnTo>
                  <a:lnTo>
                    <a:pt x="4443006" y="814616"/>
                  </a:lnTo>
                  <a:lnTo>
                    <a:pt x="4403661" y="819696"/>
                  </a:lnTo>
                  <a:lnTo>
                    <a:pt x="4383608" y="823506"/>
                  </a:lnTo>
                  <a:lnTo>
                    <a:pt x="4327855" y="831126"/>
                  </a:lnTo>
                  <a:lnTo>
                    <a:pt x="4301274" y="836206"/>
                  </a:lnTo>
                  <a:lnTo>
                    <a:pt x="4277055" y="846366"/>
                  </a:lnTo>
                  <a:lnTo>
                    <a:pt x="4257891" y="851446"/>
                  </a:lnTo>
                  <a:lnTo>
                    <a:pt x="4239946" y="857796"/>
                  </a:lnTo>
                  <a:lnTo>
                    <a:pt x="4222559" y="864146"/>
                  </a:lnTo>
                  <a:lnTo>
                    <a:pt x="4205046" y="873036"/>
                  </a:lnTo>
                  <a:lnTo>
                    <a:pt x="4166501" y="888276"/>
                  </a:lnTo>
                  <a:lnTo>
                    <a:pt x="4126890" y="898436"/>
                  </a:lnTo>
                  <a:lnTo>
                    <a:pt x="4086720" y="903516"/>
                  </a:lnTo>
                  <a:lnTo>
                    <a:pt x="4046550" y="902246"/>
                  </a:lnTo>
                  <a:lnTo>
                    <a:pt x="4023334" y="902246"/>
                  </a:lnTo>
                  <a:lnTo>
                    <a:pt x="4010723" y="900976"/>
                  </a:lnTo>
                  <a:lnTo>
                    <a:pt x="4003802" y="899706"/>
                  </a:lnTo>
                  <a:lnTo>
                    <a:pt x="3996893" y="898436"/>
                  </a:lnTo>
                  <a:lnTo>
                    <a:pt x="3985056" y="899706"/>
                  </a:lnTo>
                  <a:lnTo>
                    <a:pt x="3973106" y="899706"/>
                  </a:lnTo>
                  <a:lnTo>
                    <a:pt x="3960634" y="898436"/>
                  </a:lnTo>
                  <a:lnTo>
                    <a:pt x="3947236" y="895896"/>
                  </a:lnTo>
                  <a:lnTo>
                    <a:pt x="3928414" y="895896"/>
                  </a:lnTo>
                  <a:lnTo>
                    <a:pt x="3889718" y="900976"/>
                  </a:lnTo>
                  <a:lnTo>
                    <a:pt x="3870909" y="900976"/>
                  </a:lnTo>
                  <a:lnTo>
                    <a:pt x="3833736" y="904786"/>
                  </a:lnTo>
                  <a:lnTo>
                    <a:pt x="3819093" y="907326"/>
                  </a:lnTo>
                  <a:lnTo>
                    <a:pt x="3799992" y="907326"/>
                  </a:lnTo>
                  <a:lnTo>
                    <a:pt x="3762705" y="914946"/>
                  </a:lnTo>
                  <a:lnTo>
                    <a:pt x="3745687" y="918756"/>
                  </a:lnTo>
                  <a:lnTo>
                    <a:pt x="3729583" y="921296"/>
                  </a:lnTo>
                  <a:lnTo>
                    <a:pt x="3697643" y="928916"/>
                  </a:lnTo>
                  <a:lnTo>
                    <a:pt x="3681552" y="931456"/>
                  </a:lnTo>
                  <a:lnTo>
                    <a:pt x="3635451" y="935266"/>
                  </a:lnTo>
                  <a:lnTo>
                    <a:pt x="4169765" y="935266"/>
                  </a:lnTo>
                  <a:lnTo>
                    <a:pt x="4190568" y="928916"/>
                  </a:lnTo>
                  <a:lnTo>
                    <a:pt x="4209224" y="922566"/>
                  </a:lnTo>
                  <a:lnTo>
                    <a:pt x="4226331" y="916216"/>
                  </a:lnTo>
                  <a:lnTo>
                    <a:pt x="4243552" y="908596"/>
                  </a:lnTo>
                  <a:lnTo>
                    <a:pt x="4258767" y="903516"/>
                  </a:lnTo>
                  <a:lnTo>
                    <a:pt x="4311662" y="890816"/>
                  </a:lnTo>
                  <a:lnTo>
                    <a:pt x="4363415" y="884466"/>
                  </a:lnTo>
                  <a:lnTo>
                    <a:pt x="4430827" y="876846"/>
                  </a:lnTo>
                  <a:lnTo>
                    <a:pt x="4451934" y="871766"/>
                  </a:lnTo>
                  <a:lnTo>
                    <a:pt x="4466285" y="867956"/>
                  </a:lnTo>
                  <a:lnTo>
                    <a:pt x="4479061" y="864146"/>
                  </a:lnTo>
                  <a:lnTo>
                    <a:pt x="4491952" y="859066"/>
                  </a:lnTo>
                  <a:lnTo>
                    <a:pt x="4506671" y="855256"/>
                  </a:lnTo>
                  <a:lnTo>
                    <a:pt x="4532033" y="845096"/>
                  </a:lnTo>
                  <a:lnTo>
                    <a:pt x="4545533" y="842556"/>
                  </a:lnTo>
                  <a:lnTo>
                    <a:pt x="4560646" y="840016"/>
                  </a:lnTo>
                  <a:lnTo>
                    <a:pt x="4612411" y="824776"/>
                  </a:lnTo>
                  <a:lnTo>
                    <a:pt x="4665802" y="801916"/>
                  </a:lnTo>
                  <a:lnTo>
                    <a:pt x="4701057" y="781596"/>
                  </a:lnTo>
                  <a:lnTo>
                    <a:pt x="4734128" y="753656"/>
                  </a:lnTo>
                  <a:lnTo>
                    <a:pt x="4741837" y="749846"/>
                  </a:lnTo>
                  <a:lnTo>
                    <a:pt x="4748136" y="744766"/>
                  </a:lnTo>
                  <a:lnTo>
                    <a:pt x="4753749" y="739686"/>
                  </a:lnTo>
                  <a:lnTo>
                    <a:pt x="4759401" y="730796"/>
                  </a:lnTo>
                  <a:lnTo>
                    <a:pt x="4765052" y="728256"/>
                  </a:lnTo>
                  <a:lnTo>
                    <a:pt x="4778260" y="720636"/>
                  </a:lnTo>
                  <a:lnTo>
                    <a:pt x="4783912" y="716826"/>
                  </a:lnTo>
                  <a:lnTo>
                    <a:pt x="4797412" y="707936"/>
                  </a:lnTo>
                  <a:lnTo>
                    <a:pt x="4811598" y="696506"/>
                  </a:lnTo>
                  <a:lnTo>
                    <a:pt x="4825771" y="686346"/>
                  </a:lnTo>
                  <a:lnTo>
                    <a:pt x="4839284" y="676186"/>
                  </a:lnTo>
                  <a:lnTo>
                    <a:pt x="4847933" y="671106"/>
                  </a:lnTo>
                  <a:lnTo>
                    <a:pt x="4855807" y="663486"/>
                  </a:lnTo>
                  <a:lnTo>
                    <a:pt x="4863516" y="655866"/>
                  </a:lnTo>
                  <a:lnTo>
                    <a:pt x="4892027" y="633006"/>
                  </a:lnTo>
                  <a:lnTo>
                    <a:pt x="4914633" y="617766"/>
                  </a:lnTo>
                  <a:lnTo>
                    <a:pt x="4940084" y="602526"/>
                  </a:lnTo>
                  <a:lnTo>
                    <a:pt x="4942268" y="601256"/>
                  </a:lnTo>
                  <a:lnTo>
                    <a:pt x="4942268" y="536486"/>
                  </a:lnTo>
                  <a:close/>
                </a:path>
                <a:path w="4942840" h="1030605">
                  <a:moveTo>
                    <a:pt x="4942268" y="250190"/>
                  </a:moveTo>
                  <a:lnTo>
                    <a:pt x="4902111" y="266700"/>
                  </a:lnTo>
                  <a:lnTo>
                    <a:pt x="4864684" y="284480"/>
                  </a:lnTo>
                  <a:lnTo>
                    <a:pt x="4830013" y="306070"/>
                  </a:lnTo>
                  <a:lnTo>
                    <a:pt x="4818608" y="317500"/>
                  </a:lnTo>
                  <a:lnTo>
                    <a:pt x="4806620" y="327660"/>
                  </a:lnTo>
                  <a:lnTo>
                    <a:pt x="4794809" y="337820"/>
                  </a:lnTo>
                  <a:lnTo>
                    <a:pt x="4783912" y="349250"/>
                  </a:lnTo>
                  <a:lnTo>
                    <a:pt x="4751184" y="375920"/>
                  </a:lnTo>
                  <a:lnTo>
                    <a:pt x="4719980" y="405130"/>
                  </a:lnTo>
                  <a:lnTo>
                    <a:pt x="4690122" y="435610"/>
                  </a:lnTo>
                  <a:lnTo>
                    <a:pt x="4661484" y="468630"/>
                  </a:lnTo>
                  <a:lnTo>
                    <a:pt x="4634547" y="502920"/>
                  </a:lnTo>
                  <a:lnTo>
                    <a:pt x="4624781" y="514350"/>
                  </a:lnTo>
                  <a:lnTo>
                    <a:pt x="4589107" y="557530"/>
                  </a:lnTo>
                  <a:lnTo>
                    <a:pt x="4547057" y="599440"/>
                  </a:lnTo>
                  <a:lnTo>
                    <a:pt x="4498314" y="627380"/>
                  </a:lnTo>
                  <a:lnTo>
                    <a:pt x="4460570" y="642620"/>
                  </a:lnTo>
                  <a:lnTo>
                    <a:pt x="4447413" y="648970"/>
                  </a:lnTo>
                  <a:lnTo>
                    <a:pt x="4434751" y="652780"/>
                  </a:lnTo>
                  <a:lnTo>
                    <a:pt x="4422241" y="657860"/>
                  </a:lnTo>
                  <a:lnTo>
                    <a:pt x="4409516" y="664210"/>
                  </a:lnTo>
                  <a:lnTo>
                    <a:pt x="4385195" y="675640"/>
                  </a:lnTo>
                  <a:lnTo>
                    <a:pt x="4357827" y="684530"/>
                  </a:lnTo>
                  <a:lnTo>
                    <a:pt x="4329112" y="690880"/>
                  </a:lnTo>
                  <a:lnTo>
                    <a:pt x="4288561" y="698500"/>
                  </a:lnTo>
                  <a:lnTo>
                    <a:pt x="4263580" y="706120"/>
                  </a:lnTo>
                  <a:lnTo>
                    <a:pt x="4239984" y="711200"/>
                  </a:lnTo>
                  <a:lnTo>
                    <a:pt x="4215308" y="718820"/>
                  </a:lnTo>
                  <a:lnTo>
                    <a:pt x="4203522" y="721360"/>
                  </a:lnTo>
                  <a:lnTo>
                    <a:pt x="4189653" y="727710"/>
                  </a:lnTo>
                  <a:lnTo>
                    <a:pt x="4175480" y="732790"/>
                  </a:lnTo>
                  <a:lnTo>
                    <a:pt x="4161828" y="735330"/>
                  </a:lnTo>
                  <a:lnTo>
                    <a:pt x="4125506" y="739140"/>
                  </a:lnTo>
                  <a:lnTo>
                    <a:pt x="4101007" y="742950"/>
                  </a:lnTo>
                  <a:lnTo>
                    <a:pt x="4077728" y="749300"/>
                  </a:lnTo>
                  <a:lnTo>
                    <a:pt x="4057345" y="758190"/>
                  </a:lnTo>
                  <a:lnTo>
                    <a:pt x="4046626" y="760730"/>
                  </a:lnTo>
                  <a:lnTo>
                    <a:pt x="4036860" y="763270"/>
                  </a:lnTo>
                  <a:lnTo>
                    <a:pt x="4018483" y="773430"/>
                  </a:lnTo>
                  <a:lnTo>
                    <a:pt x="4006024" y="781050"/>
                  </a:lnTo>
                  <a:lnTo>
                    <a:pt x="3995089" y="786130"/>
                  </a:lnTo>
                  <a:lnTo>
                    <a:pt x="3984701" y="789940"/>
                  </a:lnTo>
                  <a:lnTo>
                    <a:pt x="3973906" y="791210"/>
                  </a:lnTo>
                  <a:lnTo>
                    <a:pt x="3957523" y="793750"/>
                  </a:lnTo>
                  <a:lnTo>
                    <a:pt x="3922941" y="796290"/>
                  </a:lnTo>
                  <a:lnTo>
                    <a:pt x="3906215" y="798830"/>
                  </a:lnTo>
                  <a:lnTo>
                    <a:pt x="3883926" y="801370"/>
                  </a:lnTo>
                  <a:lnTo>
                    <a:pt x="3861917" y="806450"/>
                  </a:lnTo>
                  <a:lnTo>
                    <a:pt x="3839375" y="812800"/>
                  </a:lnTo>
                  <a:lnTo>
                    <a:pt x="3815537" y="820420"/>
                  </a:lnTo>
                  <a:lnTo>
                    <a:pt x="3791115" y="825500"/>
                  </a:lnTo>
                  <a:lnTo>
                    <a:pt x="3767874" y="826770"/>
                  </a:lnTo>
                  <a:lnTo>
                    <a:pt x="3756177" y="825500"/>
                  </a:lnTo>
                  <a:lnTo>
                    <a:pt x="3744480" y="824230"/>
                  </a:lnTo>
                  <a:lnTo>
                    <a:pt x="3719652" y="821690"/>
                  </a:lnTo>
                  <a:lnTo>
                    <a:pt x="3710381" y="817880"/>
                  </a:lnTo>
                  <a:lnTo>
                    <a:pt x="3703904" y="821690"/>
                  </a:lnTo>
                  <a:lnTo>
                    <a:pt x="3700983" y="816610"/>
                  </a:lnTo>
                  <a:lnTo>
                    <a:pt x="3668712" y="812800"/>
                  </a:lnTo>
                  <a:lnTo>
                    <a:pt x="3637318" y="811530"/>
                  </a:lnTo>
                  <a:lnTo>
                    <a:pt x="3606076" y="812800"/>
                  </a:lnTo>
                  <a:lnTo>
                    <a:pt x="3574237" y="817880"/>
                  </a:lnTo>
                  <a:lnTo>
                    <a:pt x="3561880" y="819150"/>
                  </a:lnTo>
                  <a:lnTo>
                    <a:pt x="3534765" y="822960"/>
                  </a:lnTo>
                  <a:lnTo>
                    <a:pt x="3522421" y="824230"/>
                  </a:lnTo>
                  <a:lnTo>
                    <a:pt x="3497973" y="824230"/>
                  </a:lnTo>
                  <a:lnTo>
                    <a:pt x="3485413" y="821690"/>
                  </a:lnTo>
                  <a:lnTo>
                    <a:pt x="3473526" y="821690"/>
                  </a:lnTo>
                  <a:lnTo>
                    <a:pt x="3465144" y="820420"/>
                  </a:lnTo>
                  <a:lnTo>
                    <a:pt x="3446805" y="819150"/>
                  </a:lnTo>
                  <a:lnTo>
                    <a:pt x="3438855" y="817880"/>
                  </a:lnTo>
                  <a:lnTo>
                    <a:pt x="3414623" y="816610"/>
                  </a:lnTo>
                  <a:lnTo>
                    <a:pt x="3392728" y="819150"/>
                  </a:lnTo>
                  <a:lnTo>
                    <a:pt x="3373399" y="822960"/>
                  </a:lnTo>
                  <a:lnTo>
                    <a:pt x="3356813" y="826770"/>
                  </a:lnTo>
                  <a:lnTo>
                    <a:pt x="3345573" y="828040"/>
                  </a:lnTo>
                  <a:lnTo>
                    <a:pt x="3335642" y="830580"/>
                  </a:lnTo>
                  <a:lnTo>
                    <a:pt x="3326930" y="831850"/>
                  </a:lnTo>
                  <a:lnTo>
                    <a:pt x="3319348" y="831850"/>
                  </a:lnTo>
                  <a:lnTo>
                    <a:pt x="3289071" y="834390"/>
                  </a:lnTo>
                  <a:lnTo>
                    <a:pt x="3273920" y="834390"/>
                  </a:lnTo>
                  <a:lnTo>
                    <a:pt x="3258134" y="836930"/>
                  </a:lnTo>
                  <a:lnTo>
                    <a:pt x="3235147" y="836930"/>
                  </a:lnTo>
                  <a:lnTo>
                    <a:pt x="3137128" y="847090"/>
                  </a:lnTo>
                  <a:lnTo>
                    <a:pt x="3114243" y="848360"/>
                  </a:lnTo>
                  <a:lnTo>
                    <a:pt x="3065056" y="852170"/>
                  </a:lnTo>
                  <a:lnTo>
                    <a:pt x="3018904" y="850900"/>
                  </a:lnTo>
                  <a:lnTo>
                    <a:pt x="2975597" y="847090"/>
                  </a:lnTo>
                  <a:lnTo>
                    <a:pt x="2959316" y="844550"/>
                  </a:lnTo>
                  <a:lnTo>
                    <a:pt x="2934919" y="840740"/>
                  </a:lnTo>
                  <a:lnTo>
                    <a:pt x="2880639" y="840740"/>
                  </a:lnTo>
                  <a:lnTo>
                    <a:pt x="2864307" y="843280"/>
                  </a:lnTo>
                  <a:lnTo>
                    <a:pt x="2852801" y="844550"/>
                  </a:lnTo>
                  <a:lnTo>
                    <a:pt x="2840774" y="844550"/>
                  </a:lnTo>
                  <a:lnTo>
                    <a:pt x="2738640" y="825500"/>
                  </a:lnTo>
                  <a:lnTo>
                    <a:pt x="2667076" y="807720"/>
                  </a:lnTo>
                  <a:lnTo>
                    <a:pt x="2615844" y="792480"/>
                  </a:lnTo>
                  <a:lnTo>
                    <a:pt x="2562466" y="774700"/>
                  </a:lnTo>
                  <a:lnTo>
                    <a:pt x="2509926" y="753110"/>
                  </a:lnTo>
                  <a:lnTo>
                    <a:pt x="2461209" y="727710"/>
                  </a:lnTo>
                  <a:lnTo>
                    <a:pt x="2443924" y="721360"/>
                  </a:lnTo>
                  <a:lnTo>
                    <a:pt x="2425547" y="715010"/>
                  </a:lnTo>
                  <a:lnTo>
                    <a:pt x="2407691" y="709930"/>
                  </a:lnTo>
                  <a:lnTo>
                    <a:pt x="2391994" y="704850"/>
                  </a:lnTo>
                  <a:lnTo>
                    <a:pt x="2350605" y="693420"/>
                  </a:lnTo>
                  <a:lnTo>
                    <a:pt x="2313508" y="679450"/>
                  </a:lnTo>
                  <a:lnTo>
                    <a:pt x="2279726" y="664210"/>
                  </a:lnTo>
                  <a:lnTo>
                    <a:pt x="2262098" y="659130"/>
                  </a:lnTo>
                  <a:lnTo>
                    <a:pt x="2213711" y="646430"/>
                  </a:lnTo>
                  <a:lnTo>
                    <a:pt x="2172093" y="627380"/>
                  </a:lnTo>
                  <a:lnTo>
                    <a:pt x="2149424" y="617220"/>
                  </a:lnTo>
                  <a:lnTo>
                    <a:pt x="2099030" y="594360"/>
                  </a:lnTo>
                  <a:lnTo>
                    <a:pt x="2044268" y="574040"/>
                  </a:lnTo>
                  <a:lnTo>
                    <a:pt x="2009546" y="563880"/>
                  </a:lnTo>
                  <a:lnTo>
                    <a:pt x="1975878" y="548640"/>
                  </a:lnTo>
                  <a:lnTo>
                    <a:pt x="1943823" y="532130"/>
                  </a:lnTo>
                  <a:lnTo>
                    <a:pt x="1913966" y="514350"/>
                  </a:lnTo>
                  <a:lnTo>
                    <a:pt x="1898269" y="505460"/>
                  </a:lnTo>
                  <a:lnTo>
                    <a:pt x="1884133" y="497840"/>
                  </a:lnTo>
                  <a:lnTo>
                    <a:pt x="1870684" y="490220"/>
                  </a:lnTo>
                  <a:lnTo>
                    <a:pt x="1857070" y="485140"/>
                  </a:lnTo>
                  <a:lnTo>
                    <a:pt x="1821014" y="463550"/>
                  </a:lnTo>
                  <a:lnTo>
                    <a:pt x="1785848" y="443230"/>
                  </a:lnTo>
                  <a:lnTo>
                    <a:pt x="1752447" y="422910"/>
                  </a:lnTo>
                  <a:lnTo>
                    <a:pt x="1597736" y="331470"/>
                  </a:lnTo>
                  <a:lnTo>
                    <a:pt x="1555254" y="307340"/>
                  </a:lnTo>
                  <a:lnTo>
                    <a:pt x="1511871" y="284480"/>
                  </a:lnTo>
                  <a:lnTo>
                    <a:pt x="1467421" y="261620"/>
                  </a:lnTo>
                  <a:lnTo>
                    <a:pt x="1421688" y="241300"/>
                  </a:lnTo>
                  <a:lnTo>
                    <a:pt x="1374508" y="222250"/>
                  </a:lnTo>
                  <a:lnTo>
                    <a:pt x="1325702" y="204470"/>
                  </a:lnTo>
                  <a:lnTo>
                    <a:pt x="1276832" y="190500"/>
                  </a:lnTo>
                  <a:lnTo>
                    <a:pt x="1250289" y="185420"/>
                  </a:lnTo>
                  <a:lnTo>
                    <a:pt x="1222070" y="177800"/>
                  </a:lnTo>
                  <a:lnTo>
                    <a:pt x="1152131" y="160020"/>
                  </a:lnTo>
                  <a:lnTo>
                    <a:pt x="1068806" y="139700"/>
                  </a:lnTo>
                  <a:lnTo>
                    <a:pt x="1028395" y="132080"/>
                  </a:lnTo>
                  <a:lnTo>
                    <a:pt x="970000" y="121920"/>
                  </a:lnTo>
                  <a:lnTo>
                    <a:pt x="940015" y="115570"/>
                  </a:lnTo>
                  <a:lnTo>
                    <a:pt x="909523" y="106680"/>
                  </a:lnTo>
                  <a:lnTo>
                    <a:pt x="866673" y="100330"/>
                  </a:lnTo>
                  <a:lnTo>
                    <a:pt x="825931" y="90170"/>
                  </a:lnTo>
                  <a:lnTo>
                    <a:pt x="786130" y="74930"/>
                  </a:lnTo>
                  <a:lnTo>
                    <a:pt x="722058" y="48260"/>
                  </a:lnTo>
                  <a:lnTo>
                    <a:pt x="698652" y="39370"/>
                  </a:lnTo>
                  <a:lnTo>
                    <a:pt x="675932" y="30480"/>
                  </a:lnTo>
                  <a:lnTo>
                    <a:pt x="653999" y="24130"/>
                  </a:lnTo>
                  <a:lnTo>
                    <a:pt x="597458" y="0"/>
                  </a:lnTo>
                  <a:lnTo>
                    <a:pt x="517715" y="0"/>
                  </a:lnTo>
                  <a:lnTo>
                    <a:pt x="534454" y="7620"/>
                  </a:lnTo>
                  <a:lnTo>
                    <a:pt x="581939" y="26670"/>
                  </a:lnTo>
                  <a:lnTo>
                    <a:pt x="605739" y="36830"/>
                  </a:lnTo>
                  <a:lnTo>
                    <a:pt x="627722" y="43180"/>
                  </a:lnTo>
                  <a:lnTo>
                    <a:pt x="673544" y="60960"/>
                  </a:lnTo>
                  <a:lnTo>
                    <a:pt x="697179" y="71120"/>
                  </a:lnTo>
                  <a:lnTo>
                    <a:pt x="738746" y="87630"/>
                  </a:lnTo>
                  <a:lnTo>
                    <a:pt x="782015" y="102870"/>
                  </a:lnTo>
                  <a:lnTo>
                    <a:pt x="826223" y="114300"/>
                  </a:lnTo>
                  <a:lnTo>
                    <a:pt x="870661" y="121920"/>
                  </a:lnTo>
                  <a:lnTo>
                    <a:pt x="960094" y="140970"/>
                  </a:lnTo>
                  <a:lnTo>
                    <a:pt x="989533" y="148590"/>
                  </a:lnTo>
                  <a:lnTo>
                    <a:pt x="1029881" y="154940"/>
                  </a:lnTo>
                  <a:lnTo>
                    <a:pt x="1111453" y="172720"/>
                  </a:lnTo>
                  <a:lnTo>
                    <a:pt x="1151458" y="180340"/>
                  </a:lnTo>
                  <a:lnTo>
                    <a:pt x="1202867" y="193040"/>
                  </a:lnTo>
                  <a:lnTo>
                    <a:pt x="1253185" y="208280"/>
                  </a:lnTo>
                  <a:lnTo>
                    <a:pt x="1323682" y="233680"/>
                  </a:lnTo>
                  <a:lnTo>
                    <a:pt x="1368107" y="251460"/>
                  </a:lnTo>
                  <a:lnTo>
                    <a:pt x="1411643" y="271780"/>
                  </a:lnTo>
                  <a:lnTo>
                    <a:pt x="1496720" y="314960"/>
                  </a:lnTo>
                  <a:lnTo>
                    <a:pt x="1580197" y="363220"/>
                  </a:lnTo>
                  <a:lnTo>
                    <a:pt x="1663395" y="414020"/>
                  </a:lnTo>
                  <a:lnTo>
                    <a:pt x="1699818" y="435610"/>
                  </a:lnTo>
                  <a:lnTo>
                    <a:pt x="1735340" y="455930"/>
                  </a:lnTo>
                  <a:lnTo>
                    <a:pt x="1769618" y="477520"/>
                  </a:lnTo>
                  <a:lnTo>
                    <a:pt x="1802333" y="500380"/>
                  </a:lnTo>
                  <a:lnTo>
                    <a:pt x="1817509" y="508000"/>
                  </a:lnTo>
                  <a:lnTo>
                    <a:pt x="1844052" y="523240"/>
                  </a:lnTo>
                  <a:lnTo>
                    <a:pt x="1859229" y="530860"/>
                  </a:lnTo>
                  <a:lnTo>
                    <a:pt x="1894903" y="552450"/>
                  </a:lnTo>
                  <a:lnTo>
                    <a:pt x="1929612" y="571500"/>
                  </a:lnTo>
                  <a:lnTo>
                    <a:pt x="1965134" y="588010"/>
                  </a:lnTo>
                  <a:lnTo>
                    <a:pt x="2003247" y="598170"/>
                  </a:lnTo>
                  <a:lnTo>
                    <a:pt x="2027377" y="603250"/>
                  </a:lnTo>
                  <a:lnTo>
                    <a:pt x="2050173" y="612140"/>
                  </a:lnTo>
                  <a:lnTo>
                    <a:pt x="2098243" y="638810"/>
                  </a:lnTo>
                  <a:lnTo>
                    <a:pt x="2143087" y="659130"/>
                  </a:lnTo>
                  <a:lnTo>
                    <a:pt x="2202637" y="680720"/>
                  </a:lnTo>
                  <a:lnTo>
                    <a:pt x="2217623" y="683260"/>
                  </a:lnTo>
                  <a:lnTo>
                    <a:pt x="2233193" y="687070"/>
                  </a:lnTo>
                  <a:lnTo>
                    <a:pt x="2247544" y="690880"/>
                  </a:lnTo>
                  <a:lnTo>
                    <a:pt x="2258898" y="695960"/>
                  </a:lnTo>
                  <a:lnTo>
                    <a:pt x="2279104" y="707390"/>
                  </a:lnTo>
                  <a:lnTo>
                    <a:pt x="2300516" y="715010"/>
                  </a:lnTo>
                  <a:lnTo>
                    <a:pt x="2323973" y="722630"/>
                  </a:lnTo>
                  <a:lnTo>
                    <a:pt x="2350338" y="730250"/>
                  </a:lnTo>
                  <a:lnTo>
                    <a:pt x="2366238" y="734060"/>
                  </a:lnTo>
                  <a:lnTo>
                    <a:pt x="2383701" y="737870"/>
                  </a:lnTo>
                  <a:lnTo>
                    <a:pt x="2401011" y="742950"/>
                  </a:lnTo>
                  <a:lnTo>
                    <a:pt x="2416505" y="746760"/>
                  </a:lnTo>
                  <a:lnTo>
                    <a:pt x="2459647" y="768350"/>
                  </a:lnTo>
                  <a:lnTo>
                    <a:pt x="2503716" y="787400"/>
                  </a:lnTo>
                  <a:lnTo>
                    <a:pt x="2547747" y="803910"/>
                  </a:lnTo>
                  <a:lnTo>
                    <a:pt x="2590749" y="816610"/>
                  </a:lnTo>
                  <a:lnTo>
                    <a:pt x="2631770" y="828040"/>
                  </a:lnTo>
                  <a:lnTo>
                    <a:pt x="2669260" y="840740"/>
                  </a:lnTo>
                  <a:lnTo>
                    <a:pt x="2707017" y="850900"/>
                  </a:lnTo>
                  <a:lnTo>
                    <a:pt x="2746387" y="858520"/>
                  </a:lnTo>
                  <a:lnTo>
                    <a:pt x="2788742" y="863600"/>
                  </a:lnTo>
                  <a:lnTo>
                    <a:pt x="2800731" y="863600"/>
                  </a:lnTo>
                  <a:lnTo>
                    <a:pt x="2813964" y="864870"/>
                  </a:lnTo>
                  <a:lnTo>
                    <a:pt x="2828264" y="864870"/>
                  </a:lnTo>
                  <a:lnTo>
                    <a:pt x="2843479" y="863600"/>
                  </a:lnTo>
                  <a:lnTo>
                    <a:pt x="2861678" y="863600"/>
                  </a:lnTo>
                  <a:lnTo>
                    <a:pt x="2878620" y="862330"/>
                  </a:lnTo>
                  <a:lnTo>
                    <a:pt x="2894368" y="862330"/>
                  </a:lnTo>
                  <a:lnTo>
                    <a:pt x="2909011" y="864870"/>
                  </a:lnTo>
                  <a:lnTo>
                    <a:pt x="2950692" y="871220"/>
                  </a:lnTo>
                  <a:lnTo>
                    <a:pt x="2996146" y="872490"/>
                  </a:lnTo>
                  <a:lnTo>
                    <a:pt x="3044291" y="872490"/>
                  </a:lnTo>
                  <a:lnTo>
                    <a:pt x="3094050" y="868680"/>
                  </a:lnTo>
                  <a:lnTo>
                    <a:pt x="3117253" y="867410"/>
                  </a:lnTo>
                  <a:lnTo>
                    <a:pt x="3165538" y="862330"/>
                  </a:lnTo>
                  <a:lnTo>
                    <a:pt x="3191967" y="858520"/>
                  </a:lnTo>
                  <a:lnTo>
                    <a:pt x="3203219" y="858520"/>
                  </a:lnTo>
                  <a:lnTo>
                    <a:pt x="3214001" y="857250"/>
                  </a:lnTo>
                  <a:lnTo>
                    <a:pt x="3223818" y="858520"/>
                  </a:lnTo>
                  <a:lnTo>
                    <a:pt x="3232226" y="859790"/>
                  </a:lnTo>
                  <a:lnTo>
                    <a:pt x="3247593" y="857250"/>
                  </a:lnTo>
                  <a:lnTo>
                    <a:pt x="3277705" y="857250"/>
                  </a:lnTo>
                  <a:lnTo>
                    <a:pt x="3293440" y="854710"/>
                  </a:lnTo>
                  <a:lnTo>
                    <a:pt x="3304336" y="853440"/>
                  </a:lnTo>
                  <a:lnTo>
                    <a:pt x="3309518" y="852170"/>
                  </a:lnTo>
                  <a:lnTo>
                    <a:pt x="3325076" y="848360"/>
                  </a:lnTo>
                  <a:lnTo>
                    <a:pt x="3335985" y="845820"/>
                  </a:lnTo>
                  <a:lnTo>
                    <a:pt x="3355429" y="840740"/>
                  </a:lnTo>
                  <a:lnTo>
                    <a:pt x="3373488" y="836930"/>
                  </a:lnTo>
                  <a:lnTo>
                    <a:pt x="3391141" y="834390"/>
                  </a:lnTo>
                  <a:lnTo>
                    <a:pt x="3409391" y="834390"/>
                  </a:lnTo>
                  <a:lnTo>
                    <a:pt x="3417328" y="836930"/>
                  </a:lnTo>
                  <a:lnTo>
                    <a:pt x="3435299" y="838200"/>
                  </a:lnTo>
                  <a:lnTo>
                    <a:pt x="3443173" y="839470"/>
                  </a:lnTo>
                  <a:lnTo>
                    <a:pt x="3454908" y="838200"/>
                  </a:lnTo>
                  <a:lnTo>
                    <a:pt x="3466731" y="838200"/>
                  </a:lnTo>
                  <a:lnTo>
                    <a:pt x="3479203" y="839470"/>
                  </a:lnTo>
                  <a:lnTo>
                    <a:pt x="3492957" y="842010"/>
                  </a:lnTo>
                  <a:lnTo>
                    <a:pt x="3505670" y="840740"/>
                  </a:lnTo>
                  <a:lnTo>
                    <a:pt x="3519906" y="838200"/>
                  </a:lnTo>
                  <a:lnTo>
                    <a:pt x="3535248" y="835660"/>
                  </a:lnTo>
                  <a:lnTo>
                    <a:pt x="3551250" y="831850"/>
                  </a:lnTo>
                  <a:lnTo>
                    <a:pt x="3578783" y="828040"/>
                  </a:lnTo>
                  <a:lnTo>
                    <a:pt x="3606393" y="825500"/>
                  </a:lnTo>
                  <a:lnTo>
                    <a:pt x="3634143" y="825500"/>
                  </a:lnTo>
                  <a:lnTo>
                    <a:pt x="3662121" y="830580"/>
                  </a:lnTo>
                  <a:lnTo>
                    <a:pt x="3670757" y="833120"/>
                  </a:lnTo>
                  <a:lnTo>
                    <a:pt x="3677234" y="829310"/>
                  </a:lnTo>
                  <a:lnTo>
                    <a:pt x="3680790" y="835660"/>
                  </a:lnTo>
                  <a:lnTo>
                    <a:pt x="3709403" y="840740"/>
                  </a:lnTo>
                  <a:lnTo>
                    <a:pt x="3738969" y="843280"/>
                  </a:lnTo>
                  <a:lnTo>
                    <a:pt x="3769309" y="842010"/>
                  </a:lnTo>
                  <a:lnTo>
                    <a:pt x="3800297" y="836930"/>
                  </a:lnTo>
                  <a:lnTo>
                    <a:pt x="3821188" y="830580"/>
                  </a:lnTo>
                  <a:lnTo>
                    <a:pt x="3826192" y="829310"/>
                  </a:lnTo>
                  <a:lnTo>
                    <a:pt x="3836212" y="826770"/>
                  </a:lnTo>
                  <a:lnTo>
                    <a:pt x="3841216" y="825500"/>
                  </a:lnTo>
                  <a:lnTo>
                    <a:pt x="3859873" y="820420"/>
                  </a:lnTo>
                  <a:lnTo>
                    <a:pt x="3876624" y="816610"/>
                  </a:lnTo>
                  <a:lnTo>
                    <a:pt x="3894544" y="816610"/>
                  </a:lnTo>
                  <a:lnTo>
                    <a:pt x="3911930" y="815340"/>
                  </a:lnTo>
                  <a:lnTo>
                    <a:pt x="3947236" y="815340"/>
                  </a:lnTo>
                  <a:lnTo>
                    <a:pt x="3993985" y="802640"/>
                  </a:lnTo>
                  <a:lnTo>
                    <a:pt x="4025735" y="786130"/>
                  </a:lnTo>
                  <a:lnTo>
                    <a:pt x="4034066" y="783590"/>
                  </a:lnTo>
                  <a:lnTo>
                    <a:pt x="4041597" y="784860"/>
                  </a:lnTo>
                  <a:lnTo>
                    <a:pt x="4046016" y="783590"/>
                  </a:lnTo>
                  <a:lnTo>
                    <a:pt x="4059301" y="779780"/>
                  </a:lnTo>
                  <a:lnTo>
                    <a:pt x="4079735" y="774700"/>
                  </a:lnTo>
                  <a:lnTo>
                    <a:pt x="4100728" y="770890"/>
                  </a:lnTo>
                  <a:lnTo>
                    <a:pt x="4138650" y="768350"/>
                  </a:lnTo>
                  <a:lnTo>
                    <a:pt x="4156570" y="763270"/>
                  </a:lnTo>
                  <a:lnTo>
                    <a:pt x="4173702" y="756920"/>
                  </a:lnTo>
                  <a:lnTo>
                    <a:pt x="4189933" y="751840"/>
                  </a:lnTo>
                  <a:lnTo>
                    <a:pt x="4199521" y="748030"/>
                  </a:lnTo>
                  <a:lnTo>
                    <a:pt x="4209681" y="745490"/>
                  </a:lnTo>
                  <a:lnTo>
                    <a:pt x="4219829" y="741680"/>
                  </a:lnTo>
                  <a:lnTo>
                    <a:pt x="4229430" y="737870"/>
                  </a:lnTo>
                  <a:lnTo>
                    <a:pt x="4241216" y="735330"/>
                  </a:lnTo>
                  <a:lnTo>
                    <a:pt x="4265892" y="727710"/>
                  </a:lnTo>
                  <a:lnTo>
                    <a:pt x="4337761" y="712470"/>
                  </a:lnTo>
                  <a:lnTo>
                    <a:pt x="4365701" y="702310"/>
                  </a:lnTo>
                  <a:lnTo>
                    <a:pt x="4392879" y="689610"/>
                  </a:lnTo>
                  <a:lnTo>
                    <a:pt x="4403001" y="684530"/>
                  </a:lnTo>
                  <a:lnTo>
                    <a:pt x="4427017" y="676910"/>
                  </a:lnTo>
                  <a:lnTo>
                    <a:pt x="4437583" y="671830"/>
                  </a:lnTo>
                  <a:lnTo>
                    <a:pt x="4456874" y="665480"/>
                  </a:lnTo>
                  <a:lnTo>
                    <a:pt x="4473740" y="657860"/>
                  </a:lnTo>
                  <a:lnTo>
                    <a:pt x="4489793" y="648970"/>
                  </a:lnTo>
                  <a:lnTo>
                    <a:pt x="4506671" y="640080"/>
                  </a:lnTo>
                  <a:lnTo>
                    <a:pt x="4530420" y="624840"/>
                  </a:lnTo>
                  <a:lnTo>
                    <a:pt x="4575721" y="581660"/>
                  </a:lnTo>
                  <a:lnTo>
                    <a:pt x="4613986" y="537210"/>
                  </a:lnTo>
                  <a:lnTo>
                    <a:pt x="4621111" y="527050"/>
                  </a:lnTo>
                  <a:lnTo>
                    <a:pt x="4630140" y="515620"/>
                  </a:lnTo>
                  <a:lnTo>
                    <a:pt x="4650689" y="490220"/>
                  </a:lnTo>
                  <a:lnTo>
                    <a:pt x="4676470" y="459740"/>
                  </a:lnTo>
                  <a:lnTo>
                    <a:pt x="4705451" y="431800"/>
                  </a:lnTo>
                  <a:lnTo>
                    <a:pt x="4767275" y="375920"/>
                  </a:lnTo>
                  <a:lnTo>
                    <a:pt x="4778235" y="364490"/>
                  </a:lnTo>
                  <a:lnTo>
                    <a:pt x="4790084" y="353060"/>
                  </a:lnTo>
                  <a:lnTo>
                    <a:pt x="4802035" y="342900"/>
                  </a:lnTo>
                  <a:lnTo>
                    <a:pt x="4813376" y="332740"/>
                  </a:lnTo>
                  <a:lnTo>
                    <a:pt x="4842967" y="311150"/>
                  </a:lnTo>
                  <a:lnTo>
                    <a:pt x="4875669" y="294640"/>
                  </a:lnTo>
                  <a:lnTo>
                    <a:pt x="4911598" y="280670"/>
                  </a:lnTo>
                  <a:lnTo>
                    <a:pt x="4942268" y="270510"/>
                  </a:lnTo>
                  <a:lnTo>
                    <a:pt x="4942268" y="250190"/>
                  </a:lnTo>
                  <a:close/>
                </a:path>
              </a:pathLst>
            </a:custGeom>
            <a:solidFill>
              <a:srgbClr val="BCD0B8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7386" y="1708772"/>
            <a:ext cx="6477000" cy="68675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25561" y="1668723"/>
            <a:ext cx="5402580" cy="50545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50" spc="225"/>
              <a:t>Case</a:t>
            </a:r>
            <a:r>
              <a:rPr dirty="0" sz="3150" spc="110"/>
              <a:t> </a:t>
            </a:r>
            <a:r>
              <a:rPr dirty="0" sz="3150" spc="204"/>
              <a:t>Studies</a:t>
            </a:r>
            <a:r>
              <a:rPr dirty="0" sz="3150" spc="110"/>
              <a:t> </a:t>
            </a:r>
            <a:r>
              <a:rPr dirty="0" sz="3150" spc="185"/>
              <a:t>in</a:t>
            </a:r>
            <a:r>
              <a:rPr dirty="0" sz="3150" spc="114"/>
              <a:t> </a:t>
            </a:r>
            <a:r>
              <a:rPr dirty="0" sz="3150" spc="195"/>
              <a:t>Innovation</a:t>
            </a:r>
            <a:endParaRPr sz="3150"/>
          </a:p>
        </p:txBody>
      </p:sp>
      <p:sp>
        <p:nvSpPr>
          <p:cNvPr id="5" name="object 5"/>
          <p:cNvSpPr/>
          <p:nvPr/>
        </p:nvSpPr>
        <p:spPr>
          <a:xfrm>
            <a:off x="7924736" y="3756253"/>
            <a:ext cx="774700" cy="250825"/>
          </a:xfrm>
          <a:custGeom>
            <a:avLst/>
            <a:gdLst/>
            <a:ahLst/>
            <a:cxnLst/>
            <a:rect l="l" t="t" r="r" b="b"/>
            <a:pathLst>
              <a:path w="774700" h="250825">
                <a:moveTo>
                  <a:pt x="200037" y="71589"/>
                </a:moveTo>
                <a:lnTo>
                  <a:pt x="154914" y="83261"/>
                </a:lnTo>
                <a:lnTo>
                  <a:pt x="123532" y="115087"/>
                </a:lnTo>
                <a:lnTo>
                  <a:pt x="112090" y="161023"/>
                </a:lnTo>
                <a:lnTo>
                  <a:pt x="112804" y="173546"/>
                </a:lnTo>
                <a:lnTo>
                  <a:pt x="129815" y="216518"/>
                </a:lnTo>
                <a:lnTo>
                  <a:pt x="165201" y="243900"/>
                </a:lnTo>
                <a:lnTo>
                  <a:pt x="200037" y="250469"/>
                </a:lnTo>
                <a:lnTo>
                  <a:pt x="212139" y="249738"/>
                </a:lnTo>
                <a:lnTo>
                  <a:pt x="254148" y="232430"/>
                </a:lnTo>
                <a:lnTo>
                  <a:pt x="274621" y="209207"/>
                </a:lnTo>
                <a:lnTo>
                  <a:pt x="191655" y="209207"/>
                </a:lnTo>
                <a:lnTo>
                  <a:pt x="184175" y="207124"/>
                </a:lnTo>
                <a:lnTo>
                  <a:pt x="157880" y="174280"/>
                </a:lnTo>
                <a:lnTo>
                  <a:pt x="156692" y="161023"/>
                </a:lnTo>
                <a:lnTo>
                  <a:pt x="156913" y="154201"/>
                </a:lnTo>
                <a:lnTo>
                  <a:pt x="184175" y="114935"/>
                </a:lnTo>
                <a:lnTo>
                  <a:pt x="191655" y="112852"/>
                </a:lnTo>
                <a:lnTo>
                  <a:pt x="274625" y="112852"/>
                </a:lnTo>
                <a:lnTo>
                  <a:pt x="269831" y="105512"/>
                </a:lnTo>
                <a:lnTo>
                  <a:pt x="234479" y="78158"/>
                </a:lnTo>
                <a:lnTo>
                  <a:pt x="212139" y="72320"/>
                </a:lnTo>
                <a:lnTo>
                  <a:pt x="200037" y="71589"/>
                </a:lnTo>
                <a:close/>
              </a:path>
              <a:path w="774700" h="250825">
                <a:moveTo>
                  <a:pt x="69875" y="119253"/>
                </a:moveTo>
                <a:lnTo>
                  <a:pt x="25565" y="119253"/>
                </a:lnTo>
                <a:lnTo>
                  <a:pt x="25565" y="247421"/>
                </a:lnTo>
                <a:lnTo>
                  <a:pt x="69875" y="247421"/>
                </a:lnTo>
                <a:lnTo>
                  <a:pt x="69875" y="119253"/>
                </a:lnTo>
                <a:close/>
              </a:path>
              <a:path w="774700" h="250825">
                <a:moveTo>
                  <a:pt x="274625" y="112852"/>
                </a:moveTo>
                <a:lnTo>
                  <a:pt x="208368" y="112852"/>
                </a:lnTo>
                <a:lnTo>
                  <a:pt x="215773" y="114884"/>
                </a:lnTo>
                <a:lnTo>
                  <a:pt x="228752" y="122961"/>
                </a:lnTo>
                <a:lnTo>
                  <a:pt x="243001" y="161023"/>
                </a:lnTo>
                <a:lnTo>
                  <a:pt x="242780" y="167852"/>
                </a:lnTo>
                <a:lnTo>
                  <a:pt x="215696" y="207149"/>
                </a:lnTo>
                <a:lnTo>
                  <a:pt x="208318" y="209207"/>
                </a:lnTo>
                <a:lnTo>
                  <a:pt x="274621" y="209207"/>
                </a:lnTo>
                <a:lnTo>
                  <a:pt x="287616" y="161023"/>
                </a:lnTo>
                <a:lnTo>
                  <a:pt x="286895" y="148479"/>
                </a:lnTo>
                <a:lnTo>
                  <a:pt x="284732" y="136640"/>
                </a:lnTo>
                <a:lnTo>
                  <a:pt x="281128" y="125509"/>
                </a:lnTo>
                <a:lnTo>
                  <a:pt x="276085" y="115087"/>
                </a:lnTo>
                <a:lnTo>
                  <a:pt x="274625" y="112852"/>
                </a:lnTo>
                <a:close/>
              </a:path>
              <a:path w="774700" h="250825">
                <a:moveTo>
                  <a:pt x="107645" y="77622"/>
                </a:moveTo>
                <a:lnTo>
                  <a:pt x="0" y="77622"/>
                </a:lnTo>
                <a:lnTo>
                  <a:pt x="0" y="119253"/>
                </a:lnTo>
                <a:lnTo>
                  <a:pt x="107645" y="119253"/>
                </a:lnTo>
                <a:lnTo>
                  <a:pt x="107645" y="77622"/>
                </a:lnTo>
                <a:close/>
              </a:path>
              <a:path w="774700" h="250825">
                <a:moveTo>
                  <a:pt x="86728" y="9740"/>
                </a:moveTo>
                <a:lnTo>
                  <a:pt x="79387" y="9740"/>
                </a:lnTo>
                <a:lnTo>
                  <a:pt x="71770" y="10176"/>
                </a:lnTo>
                <a:lnTo>
                  <a:pt x="36301" y="30023"/>
                </a:lnTo>
                <a:lnTo>
                  <a:pt x="25565" y="63271"/>
                </a:lnTo>
                <a:lnTo>
                  <a:pt x="25565" y="77622"/>
                </a:lnTo>
                <a:lnTo>
                  <a:pt x="69875" y="77622"/>
                </a:lnTo>
                <a:lnTo>
                  <a:pt x="69875" y="60439"/>
                </a:lnTo>
                <a:lnTo>
                  <a:pt x="70294" y="58216"/>
                </a:lnTo>
                <a:lnTo>
                  <a:pt x="79743" y="51600"/>
                </a:lnTo>
                <a:lnTo>
                  <a:pt x="108494" y="51600"/>
                </a:lnTo>
                <a:lnTo>
                  <a:pt x="118719" y="28397"/>
                </a:lnTo>
                <a:lnTo>
                  <a:pt x="112979" y="21564"/>
                </a:lnTo>
                <a:lnTo>
                  <a:pt x="106807" y="16751"/>
                </a:lnTo>
                <a:lnTo>
                  <a:pt x="100215" y="13982"/>
                </a:lnTo>
                <a:lnTo>
                  <a:pt x="93662" y="11150"/>
                </a:lnTo>
                <a:lnTo>
                  <a:pt x="86728" y="9740"/>
                </a:lnTo>
                <a:close/>
              </a:path>
              <a:path w="774700" h="250825">
                <a:moveTo>
                  <a:pt x="108494" y="51600"/>
                </a:moveTo>
                <a:lnTo>
                  <a:pt x="84950" y="51600"/>
                </a:lnTo>
                <a:lnTo>
                  <a:pt x="87071" y="52197"/>
                </a:lnTo>
                <a:lnTo>
                  <a:pt x="91935" y="54571"/>
                </a:lnTo>
                <a:lnTo>
                  <a:pt x="96473" y="58216"/>
                </a:lnTo>
                <a:lnTo>
                  <a:pt x="102958" y="64160"/>
                </a:lnTo>
                <a:lnTo>
                  <a:pt x="108494" y="51600"/>
                </a:lnTo>
                <a:close/>
              </a:path>
              <a:path w="774700" h="250825">
                <a:moveTo>
                  <a:pt x="353707" y="9448"/>
                </a:moveTo>
                <a:lnTo>
                  <a:pt x="309689" y="9448"/>
                </a:lnTo>
                <a:lnTo>
                  <a:pt x="309689" y="247421"/>
                </a:lnTo>
                <a:lnTo>
                  <a:pt x="353707" y="247421"/>
                </a:lnTo>
                <a:lnTo>
                  <a:pt x="353707" y="9448"/>
                </a:lnTo>
                <a:close/>
              </a:path>
              <a:path w="774700" h="250825">
                <a:moveTo>
                  <a:pt x="420636" y="0"/>
                </a:moveTo>
                <a:lnTo>
                  <a:pt x="403987" y="0"/>
                </a:lnTo>
                <a:lnTo>
                  <a:pt x="397370" y="2425"/>
                </a:lnTo>
                <a:lnTo>
                  <a:pt x="387413" y="12141"/>
                </a:lnTo>
                <a:lnTo>
                  <a:pt x="384924" y="18415"/>
                </a:lnTo>
                <a:lnTo>
                  <a:pt x="384924" y="34226"/>
                </a:lnTo>
                <a:lnTo>
                  <a:pt x="387388" y="40614"/>
                </a:lnTo>
                <a:lnTo>
                  <a:pt x="392290" y="45275"/>
                </a:lnTo>
                <a:lnTo>
                  <a:pt x="397192" y="49885"/>
                </a:lnTo>
                <a:lnTo>
                  <a:pt x="403834" y="52197"/>
                </a:lnTo>
                <a:lnTo>
                  <a:pt x="420395" y="52197"/>
                </a:lnTo>
                <a:lnTo>
                  <a:pt x="426986" y="49758"/>
                </a:lnTo>
                <a:lnTo>
                  <a:pt x="437045" y="40043"/>
                </a:lnTo>
                <a:lnTo>
                  <a:pt x="439572" y="33782"/>
                </a:lnTo>
                <a:lnTo>
                  <a:pt x="439572" y="17970"/>
                </a:lnTo>
                <a:lnTo>
                  <a:pt x="437121" y="11595"/>
                </a:lnTo>
                <a:lnTo>
                  <a:pt x="432206" y="6985"/>
                </a:lnTo>
                <a:lnTo>
                  <a:pt x="427304" y="2324"/>
                </a:lnTo>
                <a:lnTo>
                  <a:pt x="420636" y="0"/>
                </a:lnTo>
                <a:close/>
              </a:path>
              <a:path w="774700" h="250825">
                <a:moveTo>
                  <a:pt x="434670" y="74942"/>
                </a:moveTo>
                <a:lnTo>
                  <a:pt x="390728" y="74942"/>
                </a:lnTo>
                <a:lnTo>
                  <a:pt x="390728" y="247421"/>
                </a:lnTo>
                <a:lnTo>
                  <a:pt x="434670" y="247421"/>
                </a:lnTo>
                <a:lnTo>
                  <a:pt x="434670" y="74942"/>
                </a:lnTo>
                <a:close/>
              </a:path>
              <a:path w="774700" h="250825">
                <a:moveTo>
                  <a:pt x="549744" y="71589"/>
                </a:moveTo>
                <a:lnTo>
                  <a:pt x="540727" y="71589"/>
                </a:lnTo>
                <a:lnTo>
                  <a:pt x="529624" y="72315"/>
                </a:lnTo>
                <a:lnTo>
                  <a:pt x="490809" y="89496"/>
                </a:lnTo>
                <a:lnTo>
                  <a:pt x="465820" y="125355"/>
                </a:lnTo>
                <a:lnTo>
                  <a:pt x="459841" y="160731"/>
                </a:lnTo>
                <a:lnTo>
                  <a:pt x="460491" y="173059"/>
                </a:lnTo>
                <a:lnTo>
                  <a:pt x="475949" y="215902"/>
                </a:lnTo>
                <a:lnTo>
                  <a:pt x="507632" y="243734"/>
                </a:lnTo>
                <a:lnTo>
                  <a:pt x="537972" y="250469"/>
                </a:lnTo>
                <a:lnTo>
                  <a:pt x="546404" y="250469"/>
                </a:lnTo>
                <a:lnTo>
                  <a:pt x="584504" y="234797"/>
                </a:lnTo>
                <a:lnTo>
                  <a:pt x="587413" y="232473"/>
                </a:lnTo>
                <a:lnTo>
                  <a:pt x="631723" y="232473"/>
                </a:lnTo>
                <a:lnTo>
                  <a:pt x="631723" y="208902"/>
                </a:lnTo>
                <a:lnTo>
                  <a:pt x="538099" y="208902"/>
                </a:lnTo>
                <a:lnTo>
                  <a:pt x="530948" y="206895"/>
                </a:lnTo>
                <a:lnTo>
                  <a:pt x="505821" y="174205"/>
                </a:lnTo>
                <a:lnTo>
                  <a:pt x="504444" y="160731"/>
                </a:lnTo>
                <a:lnTo>
                  <a:pt x="504444" y="151409"/>
                </a:lnTo>
                <a:lnTo>
                  <a:pt x="530948" y="115163"/>
                </a:lnTo>
                <a:lnTo>
                  <a:pt x="538099" y="113157"/>
                </a:lnTo>
                <a:lnTo>
                  <a:pt x="631723" y="113157"/>
                </a:lnTo>
                <a:lnTo>
                  <a:pt x="631723" y="88315"/>
                </a:lnTo>
                <a:lnTo>
                  <a:pt x="587413" y="88315"/>
                </a:lnTo>
                <a:lnTo>
                  <a:pt x="585787" y="86906"/>
                </a:lnTo>
                <a:lnTo>
                  <a:pt x="580034" y="82054"/>
                </a:lnTo>
                <a:lnTo>
                  <a:pt x="573341" y="78282"/>
                </a:lnTo>
                <a:lnTo>
                  <a:pt x="558076" y="72936"/>
                </a:lnTo>
                <a:lnTo>
                  <a:pt x="549744" y="71589"/>
                </a:lnTo>
                <a:close/>
              </a:path>
              <a:path w="774700" h="250825">
                <a:moveTo>
                  <a:pt x="631723" y="232473"/>
                </a:moveTo>
                <a:lnTo>
                  <a:pt x="587413" y="232473"/>
                </a:lnTo>
                <a:lnTo>
                  <a:pt x="587413" y="247421"/>
                </a:lnTo>
                <a:lnTo>
                  <a:pt x="631723" y="247421"/>
                </a:lnTo>
                <a:lnTo>
                  <a:pt x="631723" y="232473"/>
                </a:lnTo>
                <a:close/>
              </a:path>
              <a:path w="774700" h="250825">
                <a:moveTo>
                  <a:pt x="631723" y="113157"/>
                </a:moveTo>
                <a:lnTo>
                  <a:pt x="554507" y="113157"/>
                </a:lnTo>
                <a:lnTo>
                  <a:pt x="561797" y="115163"/>
                </a:lnTo>
                <a:lnTo>
                  <a:pt x="574433" y="123190"/>
                </a:lnTo>
                <a:lnTo>
                  <a:pt x="579437" y="128790"/>
                </a:lnTo>
                <a:lnTo>
                  <a:pt x="586778" y="143167"/>
                </a:lnTo>
                <a:lnTo>
                  <a:pt x="588606" y="151409"/>
                </a:lnTo>
                <a:lnTo>
                  <a:pt x="588606" y="160731"/>
                </a:lnTo>
                <a:lnTo>
                  <a:pt x="574433" y="198818"/>
                </a:lnTo>
                <a:lnTo>
                  <a:pt x="554507" y="208902"/>
                </a:lnTo>
                <a:lnTo>
                  <a:pt x="631723" y="208902"/>
                </a:lnTo>
                <a:lnTo>
                  <a:pt x="631723" y="113157"/>
                </a:lnTo>
                <a:close/>
              </a:path>
              <a:path w="774700" h="250825">
                <a:moveTo>
                  <a:pt x="631723" y="74942"/>
                </a:moveTo>
                <a:lnTo>
                  <a:pt x="587413" y="74942"/>
                </a:lnTo>
                <a:lnTo>
                  <a:pt x="587413" y="88315"/>
                </a:lnTo>
                <a:lnTo>
                  <a:pt x="631723" y="88315"/>
                </a:lnTo>
                <a:lnTo>
                  <a:pt x="631723" y="74942"/>
                </a:lnTo>
                <a:close/>
              </a:path>
              <a:path w="774700" h="250825">
                <a:moveTo>
                  <a:pt x="707237" y="74942"/>
                </a:moveTo>
                <a:lnTo>
                  <a:pt x="662927" y="74942"/>
                </a:lnTo>
                <a:lnTo>
                  <a:pt x="662927" y="247421"/>
                </a:lnTo>
                <a:lnTo>
                  <a:pt x="707237" y="247421"/>
                </a:lnTo>
                <a:lnTo>
                  <a:pt x="707237" y="147777"/>
                </a:lnTo>
                <a:lnTo>
                  <a:pt x="708177" y="143192"/>
                </a:lnTo>
                <a:lnTo>
                  <a:pt x="737362" y="117690"/>
                </a:lnTo>
                <a:lnTo>
                  <a:pt x="764586" y="117690"/>
                </a:lnTo>
                <a:lnTo>
                  <a:pt x="770487" y="93383"/>
                </a:lnTo>
                <a:lnTo>
                  <a:pt x="705167" y="93383"/>
                </a:lnTo>
                <a:lnTo>
                  <a:pt x="707237" y="74942"/>
                </a:lnTo>
                <a:close/>
              </a:path>
              <a:path w="774700" h="250825">
                <a:moveTo>
                  <a:pt x="764586" y="117690"/>
                </a:moveTo>
                <a:lnTo>
                  <a:pt x="744359" y="117690"/>
                </a:lnTo>
                <a:lnTo>
                  <a:pt x="746785" y="118008"/>
                </a:lnTo>
                <a:lnTo>
                  <a:pt x="749312" y="118656"/>
                </a:lnTo>
                <a:lnTo>
                  <a:pt x="751890" y="119253"/>
                </a:lnTo>
                <a:lnTo>
                  <a:pt x="756500" y="120916"/>
                </a:lnTo>
                <a:lnTo>
                  <a:pt x="763143" y="123634"/>
                </a:lnTo>
                <a:lnTo>
                  <a:pt x="764586" y="117690"/>
                </a:lnTo>
                <a:close/>
              </a:path>
              <a:path w="774700" h="250825">
                <a:moveTo>
                  <a:pt x="753478" y="71589"/>
                </a:moveTo>
                <a:lnTo>
                  <a:pt x="741083" y="71589"/>
                </a:lnTo>
                <a:lnTo>
                  <a:pt x="732904" y="73621"/>
                </a:lnTo>
                <a:lnTo>
                  <a:pt x="717575" y="81584"/>
                </a:lnTo>
                <a:lnTo>
                  <a:pt x="710946" y="86817"/>
                </a:lnTo>
                <a:lnTo>
                  <a:pt x="705167" y="93383"/>
                </a:lnTo>
                <a:lnTo>
                  <a:pt x="770487" y="93383"/>
                </a:lnTo>
                <a:lnTo>
                  <a:pt x="774369" y="77393"/>
                </a:lnTo>
                <a:lnTo>
                  <a:pt x="768908" y="74866"/>
                </a:lnTo>
                <a:lnTo>
                  <a:pt x="764374" y="73279"/>
                </a:lnTo>
                <a:lnTo>
                  <a:pt x="760768" y="72631"/>
                </a:lnTo>
                <a:lnTo>
                  <a:pt x="757199" y="71945"/>
                </a:lnTo>
                <a:lnTo>
                  <a:pt x="753478" y="71589"/>
                </a:lnTo>
                <a:close/>
              </a:path>
            </a:pathLst>
          </a:custGeom>
          <a:solidFill>
            <a:srgbClr val="2B563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0453" y="4118203"/>
            <a:ext cx="2582367" cy="2504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09526" y="4489678"/>
            <a:ext cx="2903474" cy="2504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25561" y="3324510"/>
            <a:ext cx="7078980" cy="22104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Several 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case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studies illustrate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successful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40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p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li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15">
                <a:solidFill>
                  <a:srgbClr val="2B563B"/>
                </a:solidFill>
                <a:latin typeface="Verdana"/>
                <a:cs typeface="Verdana"/>
              </a:rPr>
              <a:t>ati</a:t>
            </a: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9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9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90">
                <a:solidFill>
                  <a:srgbClr val="2B563B"/>
                </a:solidFill>
                <a:latin typeface="Verdana"/>
                <a:cs typeface="Verdana"/>
              </a:rPr>
              <a:t>v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ati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v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85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400" spc="3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30">
                <a:solidFill>
                  <a:srgbClr val="2B563B"/>
                </a:solidFill>
                <a:latin typeface="Verdana"/>
                <a:cs typeface="Verdana"/>
              </a:rPr>
              <a:t>g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ies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in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latin typeface="Verdana"/>
                <a:cs typeface="Verdana"/>
              </a:rPr>
              <a:t>f</a:t>
            </a:r>
            <a:r>
              <a:rPr dirty="0" sz="2400" spc="-5">
                <a:latin typeface="Verdana"/>
                <a:cs typeface="Verdana"/>
              </a:rPr>
              <a:t>oliar  </a:t>
            </a:r>
            <a:r>
              <a:rPr dirty="0" sz="2400" spc="-25">
                <a:latin typeface="Verdana"/>
                <a:cs typeface="Verdana"/>
              </a:rPr>
              <a:t>disease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50">
                <a:latin typeface="Verdana"/>
                <a:cs typeface="Verdana"/>
              </a:rPr>
              <a:t>detection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.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These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2B563B"/>
                </a:solidFill>
                <a:latin typeface="Verdana"/>
                <a:cs typeface="Verdana"/>
              </a:rPr>
              <a:t>examples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highlight</a:t>
            </a:r>
            <a:r>
              <a:rPr dirty="0" sz="2400" spc="-17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2B563B"/>
                </a:solidFill>
                <a:latin typeface="Verdana"/>
                <a:cs typeface="Verdana"/>
              </a:rPr>
              <a:t>the </a:t>
            </a:r>
            <a:r>
              <a:rPr dirty="0" sz="2400" spc="-83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99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2B563B"/>
                </a:solidFill>
                <a:latin typeface="Verdana"/>
                <a:cs typeface="Verdana"/>
              </a:rPr>
              <a:t>ect</a:t>
            </a:r>
            <a:r>
              <a:rPr dirty="0" sz="2400" spc="-10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400" spc="-90">
                <a:solidFill>
                  <a:srgbClr val="2B563B"/>
                </a:solidFill>
                <a:latin typeface="Verdana"/>
                <a:cs typeface="Verdana"/>
              </a:rPr>
              <a:t>v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7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80">
                <a:solidFill>
                  <a:srgbClr val="2B563B"/>
                </a:solidFill>
                <a:latin typeface="Verdana"/>
                <a:cs typeface="Verdana"/>
              </a:rPr>
              <a:t>ess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9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2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45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75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2400" spc="10">
                <a:solidFill>
                  <a:srgbClr val="2B563B"/>
                </a:solidFill>
                <a:latin typeface="Verdana"/>
                <a:cs typeface="Verdana"/>
              </a:rPr>
              <a:t>b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400" spc="-6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60">
                <a:solidFill>
                  <a:srgbClr val="2B563B"/>
                </a:solidFill>
                <a:latin typeface="Verdana"/>
                <a:cs typeface="Verdana"/>
              </a:rPr>
              <a:t>g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latin typeface="Verdana"/>
                <a:cs typeface="Verdana"/>
              </a:rPr>
              <a:t>t</a:t>
            </a:r>
            <a:r>
              <a:rPr dirty="0" sz="2400" spc="-100">
                <a:latin typeface="Verdana"/>
                <a:cs typeface="Verdana"/>
              </a:rPr>
              <a:t>r</a:t>
            </a:r>
            <a:r>
              <a:rPr dirty="0" sz="2400" spc="45">
                <a:latin typeface="Verdana"/>
                <a:cs typeface="Verdana"/>
              </a:rPr>
              <a:t>a</a:t>
            </a:r>
            <a:r>
              <a:rPr dirty="0" sz="2400" spc="45">
                <a:latin typeface="Verdana"/>
                <a:cs typeface="Verdana"/>
              </a:rPr>
              <a:t>d</a:t>
            </a:r>
            <a:r>
              <a:rPr dirty="0" sz="2400" spc="-15">
                <a:latin typeface="Verdana"/>
                <a:cs typeface="Verdana"/>
              </a:rPr>
              <a:t>itio</a:t>
            </a:r>
            <a:r>
              <a:rPr dirty="0" sz="2400" spc="-30">
                <a:latin typeface="Verdana"/>
                <a:cs typeface="Verdana"/>
              </a:rPr>
              <a:t>n</a:t>
            </a:r>
            <a:r>
              <a:rPr dirty="0" sz="2400" spc="5">
                <a:latin typeface="Verdana"/>
                <a:cs typeface="Verdana"/>
              </a:rPr>
              <a:t>al</a:t>
            </a:r>
            <a:r>
              <a:rPr dirty="0" sz="2400" spc="-175">
                <a:latin typeface="Verdana"/>
                <a:cs typeface="Verdana"/>
              </a:rPr>
              <a:t> </a:t>
            </a:r>
            <a:r>
              <a:rPr dirty="0" sz="2400" spc="-135">
                <a:latin typeface="Verdana"/>
                <a:cs typeface="Verdana"/>
              </a:rPr>
              <a:t>m</a:t>
            </a:r>
            <a:r>
              <a:rPr dirty="0" sz="2400" spc="-45">
                <a:latin typeface="Verdana"/>
                <a:cs typeface="Verdana"/>
              </a:rPr>
              <a:t>et</a:t>
            </a:r>
            <a:r>
              <a:rPr dirty="0" sz="2400" spc="-65">
                <a:latin typeface="Verdana"/>
                <a:cs typeface="Verdana"/>
              </a:rPr>
              <a:t>h</a:t>
            </a:r>
            <a:r>
              <a:rPr dirty="0" sz="2400" spc="20">
                <a:latin typeface="Verdana"/>
                <a:cs typeface="Verdana"/>
              </a:rPr>
              <a:t>o</a:t>
            </a:r>
            <a:r>
              <a:rPr dirty="0" sz="2400" spc="15">
                <a:latin typeface="Verdana"/>
                <a:cs typeface="Verdana"/>
              </a:rPr>
              <a:t>d</a:t>
            </a:r>
            <a:r>
              <a:rPr dirty="0" sz="2400" spc="-80">
                <a:latin typeface="Verdana"/>
                <a:cs typeface="Verdana"/>
              </a:rPr>
              <a:t>s 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w</a:t>
            </a:r>
            <a:r>
              <a:rPr dirty="0" sz="2400" spc="-15">
                <a:solidFill>
                  <a:srgbClr val="2B563B"/>
                </a:solidFill>
                <a:latin typeface="Verdana"/>
                <a:cs typeface="Verdana"/>
              </a:rPr>
              <a:t>i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th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135">
                <a:solidFill>
                  <a:srgbClr val="2B563B"/>
                </a:solidFill>
                <a:latin typeface="Verdana"/>
                <a:cs typeface="Verdana"/>
              </a:rPr>
              <a:t>m</a:t>
            </a:r>
            <a:r>
              <a:rPr dirty="0" sz="2400" spc="2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15">
                <a:solidFill>
                  <a:srgbClr val="2B563B"/>
                </a:solidFill>
                <a:latin typeface="Verdana"/>
                <a:cs typeface="Verdana"/>
              </a:rPr>
              <a:t>d</a:t>
            </a:r>
            <a:r>
              <a:rPr dirty="0" sz="2400" spc="-60">
                <a:solidFill>
                  <a:srgbClr val="2B563B"/>
                </a:solidFill>
                <a:latin typeface="Verdana"/>
                <a:cs typeface="Verdana"/>
              </a:rPr>
              <a:t>ern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t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o</a:t>
            </a:r>
            <a:r>
              <a:rPr dirty="0" sz="2400" spc="-40">
                <a:solidFill>
                  <a:srgbClr val="2B563B"/>
                </a:solidFill>
                <a:latin typeface="Verdana"/>
                <a:cs typeface="Verdana"/>
              </a:rPr>
              <a:t>l</a:t>
            </a:r>
            <a:r>
              <a:rPr dirty="0" sz="2400" spc="15">
                <a:solidFill>
                  <a:srgbClr val="2B563B"/>
                </a:solidFill>
                <a:latin typeface="Verdana"/>
                <a:cs typeface="Verdana"/>
              </a:rPr>
              <a:t>ogy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2B563B"/>
                </a:solidFill>
                <a:latin typeface="Verdana"/>
                <a:cs typeface="Verdana"/>
              </a:rPr>
              <a:t>f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or</a:t>
            </a:r>
            <a:r>
              <a:rPr dirty="0" sz="2400" spc="-175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2B563B"/>
                </a:solidFill>
                <a:latin typeface="Verdana"/>
                <a:cs typeface="Verdana"/>
              </a:rPr>
              <a:t>e</a:t>
            </a:r>
            <a:r>
              <a:rPr dirty="0" sz="2400" spc="-9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100">
                <a:solidFill>
                  <a:srgbClr val="2B563B"/>
                </a:solidFill>
                <a:latin typeface="Verdana"/>
                <a:cs typeface="Verdana"/>
              </a:rPr>
              <a:t>h</a:t>
            </a:r>
            <a:r>
              <a:rPr dirty="0" sz="2400" spc="70">
                <a:solidFill>
                  <a:srgbClr val="2B563B"/>
                </a:solidFill>
                <a:latin typeface="Verdana"/>
                <a:cs typeface="Verdana"/>
              </a:rPr>
              <a:t>a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n</a:t>
            </a:r>
            <a:r>
              <a:rPr dirty="0" sz="2400" spc="-35">
                <a:solidFill>
                  <a:srgbClr val="2B563B"/>
                </a:solidFill>
                <a:latin typeface="Verdana"/>
                <a:cs typeface="Verdana"/>
              </a:rPr>
              <a:t>c</a:t>
            </a:r>
            <a:r>
              <a:rPr dirty="0" sz="2400">
                <a:solidFill>
                  <a:srgbClr val="2B563B"/>
                </a:solidFill>
                <a:latin typeface="Verdana"/>
                <a:cs typeface="Verdana"/>
              </a:rPr>
              <a:t>ed  </a:t>
            </a:r>
            <a:r>
              <a:rPr dirty="0" sz="2400" spc="-20">
                <a:solidFill>
                  <a:srgbClr val="2B563B"/>
                </a:solidFill>
                <a:latin typeface="Verdana"/>
                <a:cs typeface="Verdana"/>
              </a:rPr>
              <a:t>agricultural</a:t>
            </a:r>
            <a:r>
              <a:rPr dirty="0" sz="2400" spc="-180">
                <a:solidFill>
                  <a:srgbClr val="2B563B"/>
                </a:solidFill>
                <a:latin typeface="Verdana"/>
                <a:cs typeface="Verdana"/>
              </a:rPr>
              <a:t> </a:t>
            </a:r>
            <a:r>
              <a:rPr dirty="0" sz="2400" spc="-85">
                <a:solidFill>
                  <a:srgbClr val="2B563B"/>
                </a:solidFill>
                <a:latin typeface="Verdana"/>
                <a:cs typeface="Verdana"/>
              </a:rPr>
              <a:t>health.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2024-10-23T14:14:23Z</dcterms:created>
  <dcterms:modified xsi:type="dcterms:W3CDTF">2024-10-23T14:14:23Z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2024-10-23T00:00:00Z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2024-10-23T00:00:00Z</vt:filetime>
  </property>
</Properties>
</file>